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706" r:id="rId6"/>
    <p:sldMasterId id="2147484229" r:id="rId7"/>
  </p:sldMasterIdLst>
  <p:notesMasterIdLst>
    <p:notesMasterId r:id="rId57"/>
  </p:notesMasterIdLst>
  <p:sldIdLst>
    <p:sldId id="256" r:id="rId8"/>
    <p:sldId id="2147469885" r:id="rId9"/>
    <p:sldId id="2147469952" r:id="rId10"/>
    <p:sldId id="2147469953" r:id="rId11"/>
    <p:sldId id="2147469955" r:id="rId12"/>
    <p:sldId id="2147469954" r:id="rId13"/>
    <p:sldId id="2147469979" r:id="rId14"/>
    <p:sldId id="2147469980" r:id="rId15"/>
    <p:sldId id="2147469883" r:id="rId16"/>
    <p:sldId id="2147469971" r:id="rId17"/>
    <p:sldId id="2147469972" r:id="rId18"/>
    <p:sldId id="2147469933" r:id="rId19"/>
    <p:sldId id="2147469951" r:id="rId20"/>
    <p:sldId id="2147469969" r:id="rId21"/>
    <p:sldId id="2147469970" r:id="rId22"/>
    <p:sldId id="2147469934" r:id="rId23"/>
    <p:sldId id="2147469941" r:id="rId24"/>
    <p:sldId id="2147469942" r:id="rId25"/>
    <p:sldId id="2147469940" r:id="rId26"/>
    <p:sldId id="2147469945" r:id="rId27"/>
    <p:sldId id="2147469936" r:id="rId28"/>
    <p:sldId id="2147469964" r:id="rId29"/>
    <p:sldId id="2147469965" r:id="rId30"/>
    <p:sldId id="2147469966" r:id="rId31"/>
    <p:sldId id="2147469967" r:id="rId32"/>
    <p:sldId id="2147469968" r:id="rId33"/>
    <p:sldId id="2147469937" r:id="rId34"/>
    <p:sldId id="2147469959" r:id="rId35"/>
    <p:sldId id="2147469960" r:id="rId36"/>
    <p:sldId id="2147469961" r:id="rId37"/>
    <p:sldId id="2147469962" r:id="rId38"/>
    <p:sldId id="2147469963" r:id="rId39"/>
    <p:sldId id="2147469976" r:id="rId40"/>
    <p:sldId id="2147469977" r:id="rId41"/>
    <p:sldId id="2147469978" r:id="rId42"/>
    <p:sldId id="2147469975" r:id="rId43"/>
    <p:sldId id="2147469938" r:id="rId44"/>
    <p:sldId id="2147469944" r:id="rId45"/>
    <p:sldId id="2147469958" r:id="rId46"/>
    <p:sldId id="2147469946" r:id="rId47"/>
    <p:sldId id="2147469939" r:id="rId48"/>
    <p:sldId id="2147469884" r:id="rId49"/>
    <p:sldId id="2147469948" r:id="rId50"/>
    <p:sldId id="2147469949" r:id="rId51"/>
    <p:sldId id="2147469950" r:id="rId52"/>
    <p:sldId id="2147469974" r:id="rId53"/>
    <p:sldId id="2147469973" r:id="rId54"/>
    <p:sldId id="2147469981" r:id="rId55"/>
    <p:sldId id="2147469983" r:id="rId56"/>
  </p:sldIdLst>
  <p:sldSz cx="12192000" cy="6858000"/>
  <p:notesSz cx="6858000" cy="9239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FF1C17-8E76-FD95-9198-42A6CFEA7458}" name="Steven French" initials="SF" userId="Steven French" providerId="None"/>
  <p188:author id="{0B7A8738-AE42-6683-4E97-B2163BD10F06}" name="Andrew Randall" initials="AR" userId="S::andyrandall@microsoft.com::ed46f2de-8226-43e5-9739-23c8227217da" providerId="AD"/>
  <p188:author id="{8485D847-C5E8-473D-F3D1-09A5E54BF6E4}" name="Steven French" initials="SF" userId="S::stfrench@microsoft.com::6578db3b-2483-4b4a-a80d-bcd6435ff5f0" providerId="AD"/>
  <p188:author id="{AF2AFB4F-3EBC-DABA-CAD3-2680C208301F}" name="Ross Gardler (HE/THEY)" initials="" userId="S::rogardle@microsoft.com::a38fc8f6-fb60-4169-bde6-dd2bbf01304f" providerId="AD"/>
  <p188:author id="{EA646B89-92E6-252F-6E29-A7837013E7EA}" name="Stephen Hemminger" initials="SH" userId="S::sthemmin@microsoft.com::71adc558-3829-4343-a65d-7097e9154eca" providerId="AD"/>
  <p188:author id="{B0504592-375A-0BBE-9CF2-AB2CE713FF76}" name="Ravi Rao (NET)" initials="R(" userId="S::ravirao@ntdev.microsoft.com::1b82792e-98c7-4a23-a416-33a69d7abd2d" providerId="AD"/>
  <p188:author id="{B609ABA0-0F72-D5BB-C612-36CEB3028044}" name="Chris Gray" initials="CG" userId="S::chgray@microsoft.com::78fe173c-5e07-4652-ab80-4931cf50042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C000"/>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C2C23B-0E9B-4AF4-BC70-5C3A9C0E6E9D}" v="65" dt="2022-05-06T04:50:09.7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60"/>
  </p:normalViewPr>
  <p:slideViewPr>
    <p:cSldViewPr snapToGrid="0">
      <p:cViewPr varScale="1">
        <p:scale>
          <a:sx n="106" d="100"/>
          <a:sy n="106" d="100"/>
        </p:scale>
        <p:origin x="76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microsoft.com/office/2018/10/relationships/authors" Target="author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notesMaster" Target="notesMasters/notes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 Srinivasan" userId="S::kys@microsoft.com::2e942d4f-4fbe-4d45-b491-9f653b9444fe" providerId="AD" clId="Web-{45E2A2DA-F650-6871-8322-FB8BA1DAC767}"/>
    <pc:docChg chg="modSld">
      <pc:chgData name="KY Srinivasan" userId="S::kys@microsoft.com::2e942d4f-4fbe-4d45-b491-9f653b9444fe" providerId="AD" clId="Web-{45E2A2DA-F650-6871-8322-FB8BA1DAC767}" dt="2022-04-09T17:41:49.544" v="4" actId="20577"/>
      <pc:docMkLst>
        <pc:docMk/>
      </pc:docMkLst>
      <pc:sldChg chg="modSp">
        <pc:chgData name="KY Srinivasan" userId="S::kys@microsoft.com::2e942d4f-4fbe-4d45-b491-9f653b9444fe" providerId="AD" clId="Web-{45E2A2DA-F650-6871-8322-FB8BA1DAC767}" dt="2022-04-09T17:41:49.544" v="4" actId="20577"/>
        <pc:sldMkLst>
          <pc:docMk/>
          <pc:sldMk cId="646667094" sldId="2147469883"/>
        </pc:sldMkLst>
        <pc:spChg chg="mod">
          <ac:chgData name="KY Srinivasan" userId="S::kys@microsoft.com::2e942d4f-4fbe-4d45-b491-9f653b9444fe" providerId="AD" clId="Web-{45E2A2DA-F650-6871-8322-FB8BA1DAC767}" dt="2022-04-09T17:41:49.544" v="4" actId="20577"/>
          <ac:spMkLst>
            <pc:docMk/>
            <pc:sldMk cId="646667094" sldId="2147469883"/>
            <ac:spMk id="4" creationId="{57BF1CBD-D225-4201-8721-79AE70B8BF9D}"/>
          </ac:spMkLst>
        </pc:spChg>
      </pc:sldChg>
    </pc:docChg>
  </pc:docChgLst>
  <pc:docChgLst>
    <pc:chgData name="Mickaël Salaün" userId="S::misalaun@microsoft.com::3bfd47d3-bed5-4d86-88a5-1e70cef683dd" providerId="AD" clId="Web-{097C4EBE-6065-96D7-F37C-5434C3B7455F}"/>
    <pc:docChg chg="modSld">
      <pc:chgData name="Mickaël Salaün" userId="S::misalaun@microsoft.com::3bfd47d3-bed5-4d86-88a5-1e70cef683dd" providerId="AD" clId="Web-{097C4EBE-6065-96D7-F37C-5434C3B7455F}" dt="2022-04-11T15:15:13.411" v="0" actId="20577"/>
      <pc:docMkLst>
        <pc:docMk/>
      </pc:docMkLst>
      <pc:sldChg chg="modSp">
        <pc:chgData name="Mickaël Salaün" userId="S::misalaun@microsoft.com::3bfd47d3-bed5-4d86-88a5-1e70cef683dd" providerId="AD" clId="Web-{097C4EBE-6065-96D7-F37C-5434C3B7455F}" dt="2022-04-11T15:15:13.411" v="0" actId="20577"/>
        <pc:sldMkLst>
          <pc:docMk/>
          <pc:sldMk cId="646667094" sldId="2147469883"/>
        </pc:sldMkLst>
        <pc:spChg chg="mod">
          <ac:chgData name="Mickaël Salaün" userId="S::misalaun@microsoft.com::3bfd47d3-bed5-4d86-88a5-1e70cef683dd" providerId="AD" clId="Web-{097C4EBE-6065-96D7-F37C-5434C3B7455F}" dt="2022-04-11T15:15:13.411" v="0" actId="20577"/>
          <ac:spMkLst>
            <pc:docMk/>
            <pc:sldMk cId="646667094" sldId="2147469883"/>
            <ac:spMk id="4" creationId="{57BF1CBD-D225-4201-8721-79AE70B8BF9D}"/>
          </ac:spMkLst>
        </pc:spChg>
      </pc:sldChg>
    </pc:docChg>
  </pc:docChgLst>
  <pc:docChgLst>
    <pc:chgData name="Steven French" userId="S::stfrench@microsoft.com::6578db3b-2483-4b4a-a80d-bcd6435ff5f0" providerId="AD" clId="Web-{0AEC5F9D-7B17-D7EA-6B2E-17BF21BA9DCD}"/>
    <pc:docChg chg="modSld">
      <pc:chgData name="Steven French" userId="S::stfrench@microsoft.com::6578db3b-2483-4b4a-a80d-bcd6435ff5f0" providerId="AD" clId="Web-{0AEC5F9D-7B17-D7EA-6B2E-17BF21BA9DCD}" dt="2022-04-09T18:49:13.680" v="225" actId="20577"/>
      <pc:docMkLst>
        <pc:docMk/>
      </pc:docMkLst>
      <pc:sldChg chg="modSp">
        <pc:chgData name="Steven French" userId="S::stfrench@microsoft.com::6578db3b-2483-4b4a-a80d-bcd6435ff5f0" providerId="AD" clId="Web-{0AEC5F9D-7B17-D7EA-6B2E-17BF21BA9DCD}" dt="2022-04-09T18:49:13.680" v="225" actId="20577"/>
        <pc:sldMkLst>
          <pc:docMk/>
          <pc:sldMk cId="3736526538" sldId="2147469885"/>
        </pc:sldMkLst>
        <pc:spChg chg="mod">
          <ac:chgData name="Steven French" userId="S::stfrench@microsoft.com::6578db3b-2483-4b4a-a80d-bcd6435ff5f0" providerId="AD" clId="Web-{0AEC5F9D-7B17-D7EA-6B2E-17BF21BA9DCD}" dt="2022-04-09T18:49:13.680" v="225" actId="20577"/>
          <ac:spMkLst>
            <pc:docMk/>
            <pc:sldMk cId="3736526538" sldId="2147469885"/>
            <ac:spMk id="3" creationId="{6FD3EA32-2309-B5A2-B194-3FD055A5EA20}"/>
          </ac:spMkLst>
        </pc:spChg>
      </pc:sldChg>
    </pc:docChg>
  </pc:docChgLst>
  <pc:docChgLst>
    <pc:chgData name="Steven French" userId="6578db3b-2483-4b4a-a80d-bcd6435ff5f0" providerId="ADAL" clId="{8B08C968-11F0-440D-8709-EC215D3CB061}"/>
    <pc:docChg chg="custSel addSld delSld modSld modNotesMaster">
      <pc:chgData name="Steven French" userId="6578db3b-2483-4b4a-a80d-bcd6435ff5f0" providerId="ADAL" clId="{8B08C968-11F0-440D-8709-EC215D3CB061}" dt="2022-05-01T04:29:11.729" v="1496" actId="20577"/>
      <pc:docMkLst>
        <pc:docMk/>
      </pc:docMkLst>
      <pc:sldChg chg="modSp mod">
        <pc:chgData name="Steven French" userId="6578db3b-2483-4b4a-a80d-bcd6435ff5f0" providerId="ADAL" clId="{8B08C968-11F0-440D-8709-EC215D3CB061}" dt="2022-04-12T19:03:01.350" v="456" actId="20577"/>
        <pc:sldMkLst>
          <pc:docMk/>
          <pc:sldMk cId="646667094" sldId="2147469883"/>
        </pc:sldMkLst>
        <pc:spChg chg="mod">
          <ac:chgData name="Steven French" userId="6578db3b-2483-4b4a-a80d-bcd6435ff5f0" providerId="ADAL" clId="{8B08C968-11F0-440D-8709-EC215D3CB061}" dt="2022-04-12T19:03:01.350" v="456" actId="20577"/>
          <ac:spMkLst>
            <pc:docMk/>
            <pc:sldMk cId="646667094" sldId="2147469883"/>
            <ac:spMk id="3" creationId="{4559C415-C38F-4F62-9F7D-42A923CE5AAC}"/>
          </ac:spMkLst>
        </pc:spChg>
      </pc:sldChg>
      <pc:sldChg chg="modSp mod">
        <pc:chgData name="Steven French" userId="6578db3b-2483-4b4a-a80d-bcd6435ff5f0" providerId="ADAL" clId="{8B08C968-11F0-440D-8709-EC215D3CB061}" dt="2022-04-13T15:09:15.151" v="728" actId="20577"/>
        <pc:sldMkLst>
          <pc:docMk/>
          <pc:sldMk cId="1013636209" sldId="2147469884"/>
        </pc:sldMkLst>
        <pc:spChg chg="mod">
          <ac:chgData name="Steven French" userId="6578db3b-2483-4b4a-a80d-bcd6435ff5f0" providerId="ADAL" clId="{8B08C968-11F0-440D-8709-EC215D3CB061}" dt="2022-04-13T05:15:13.171" v="726" actId="20577"/>
          <ac:spMkLst>
            <pc:docMk/>
            <pc:sldMk cId="1013636209" sldId="2147469884"/>
            <ac:spMk id="2" creationId="{E746BF5D-43A7-10A3-70C0-7DB0146C4BEA}"/>
          </ac:spMkLst>
        </pc:spChg>
        <pc:spChg chg="mod">
          <ac:chgData name="Steven French" userId="6578db3b-2483-4b4a-a80d-bcd6435ff5f0" providerId="ADAL" clId="{8B08C968-11F0-440D-8709-EC215D3CB061}" dt="2022-04-13T15:09:15.151" v="728" actId="20577"/>
          <ac:spMkLst>
            <pc:docMk/>
            <pc:sldMk cId="1013636209" sldId="2147469884"/>
            <ac:spMk id="3" creationId="{C1681D57-9227-1FD1-3BFE-9B718DD6A274}"/>
          </ac:spMkLst>
        </pc:spChg>
      </pc:sldChg>
      <pc:sldChg chg="modSp mod">
        <pc:chgData name="Steven French" userId="6578db3b-2483-4b4a-a80d-bcd6435ff5f0" providerId="ADAL" clId="{8B08C968-11F0-440D-8709-EC215D3CB061}" dt="2022-04-10T19:24:50.792" v="108" actId="20577"/>
        <pc:sldMkLst>
          <pc:docMk/>
          <pc:sldMk cId="3736526538" sldId="2147469885"/>
        </pc:sldMkLst>
        <pc:spChg chg="mod">
          <ac:chgData name="Steven French" userId="6578db3b-2483-4b4a-a80d-bcd6435ff5f0" providerId="ADAL" clId="{8B08C968-11F0-440D-8709-EC215D3CB061}" dt="2022-04-10T19:24:50.792" v="108" actId="20577"/>
          <ac:spMkLst>
            <pc:docMk/>
            <pc:sldMk cId="3736526538" sldId="2147469885"/>
            <ac:spMk id="3" creationId="{6FD3EA32-2309-B5A2-B194-3FD055A5EA20}"/>
          </ac:spMkLst>
        </pc:spChg>
      </pc:sldChg>
      <pc:sldChg chg="addSp modSp mod">
        <pc:chgData name="Steven French" userId="6578db3b-2483-4b4a-a80d-bcd6435ff5f0" providerId="ADAL" clId="{8B08C968-11F0-440D-8709-EC215D3CB061}" dt="2022-05-01T04:28:37.280" v="1481" actId="1076"/>
        <pc:sldMkLst>
          <pc:docMk/>
          <pc:sldMk cId="966134441" sldId="2147469933"/>
        </pc:sldMkLst>
        <pc:spChg chg="mod">
          <ac:chgData name="Steven French" userId="6578db3b-2483-4b4a-a80d-bcd6435ff5f0" providerId="ADAL" clId="{8B08C968-11F0-440D-8709-EC215D3CB061}" dt="2022-05-01T04:28:18.507" v="1475" actId="20577"/>
          <ac:spMkLst>
            <pc:docMk/>
            <pc:sldMk cId="966134441" sldId="2147469933"/>
            <ac:spMk id="6" creationId="{B5B44B91-47EC-4F26-84E1-DDA4C12B1945}"/>
          </ac:spMkLst>
        </pc:spChg>
        <pc:picChg chg="add mod">
          <ac:chgData name="Steven French" userId="6578db3b-2483-4b4a-a80d-bcd6435ff5f0" providerId="ADAL" clId="{8B08C968-11F0-440D-8709-EC215D3CB061}" dt="2022-05-01T04:28:37.280" v="1481" actId="1076"/>
          <ac:picMkLst>
            <pc:docMk/>
            <pc:sldMk cId="966134441" sldId="2147469933"/>
            <ac:picMk id="3" creationId="{8535E45E-602E-51A6-3339-97BEA8FED831}"/>
          </ac:picMkLst>
        </pc:picChg>
      </pc:sldChg>
      <pc:sldChg chg="addSp delSp modSp new mod">
        <pc:chgData name="Steven French" userId="6578db3b-2483-4b4a-a80d-bcd6435ff5f0" providerId="ADAL" clId="{8B08C968-11F0-440D-8709-EC215D3CB061}" dt="2022-04-13T15:30:28.598" v="747" actId="20577"/>
        <pc:sldMkLst>
          <pc:docMk/>
          <pc:sldMk cId="1235036027" sldId="2147469945"/>
        </pc:sldMkLst>
        <pc:spChg chg="mod">
          <ac:chgData name="Steven French" userId="6578db3b-2483-4b4a-a80d-bcd6435ff5f0" providerId="ADAL" clId="{8B08C968-11F0-440D-8709-EC215D3CB061}" dt="2022-04-11T04:12:52.674" v="189" actId="20577"/>
          <ac:spMkLst>
            <pc:docMk/>
            <pc:sldMk cId="1235036027" sldId="2147469945"/>
            <ac:spMk id="2" creationId="{11B67EE5-AF6C-AA4C-5849-A67CC750B883}"/>
          </ac:spMkLst>
        </pc:spChg>
        <pc:spChg chg="mod">
          <ac:chgData name="Steven French" userId="6578db3b-2483-4b4a-a80d-bcd6435ff5f0" providerId="ADAL" clId="{8B08C968-11F0-440D-8709-EC215D3CB061}" dt="2022-04-13T15:30:28.598" v="747" actId="20577"/>
          <ac:spMkLst>
            <pc:docMk/>
            <pc:sldMk cId="1235036027" sldId="2147469945"/>
            <ac:spMk id="3" creationId="{C29B9321-99FD-F508-F011-D4E959F009CE}"/>
          </ac:spMkLst>
        </pc:spChg>
        <pc:spChg chg="del">
          <ac:chgData name="Steven French" userId="6578db3b-2483-4b4a-a80d-bcd6435ff5f0" providerId="ADAL" clId="{8B08C968-11F0-440D-8709-EC215D3CB061}" dt="2022-04-11T04:09:33.255" v="114"/>
          <ac:spMkLst>
            <pc:docMk/>
            <pc:sldMk cId="1235036027" sldId="2147469945"/>
            <ac:spMk id="4" creationId="{C48DEABF-6AD4-152C-6F05-D44AC34D6253}"/>
          </ac:spMkLst>
        </pc:spChg>
        <pc:picChg chg="add mod">
          <ac:chgData name="Steven French" userId="6578db3b-2483-4b4a-a80d-bcd6435ff5f0" providerId="ADAL" clId="{8B08C968-11F0-440D-8709-EC215D3CB061}" dt="2022-04-11T04:12:32.443" v="122" actId="14100"/>
          <ac:picMkLst>
            <pc:docMk/>
            <pc:sldMk cId="1235036027" sldId="2147469945"/>
            <ac:picMk id="6" creationId="{B3F00C89-202B-468C-8E52-A7F0B12A3B6E}"/>
          </ac:picMkLst>
        </pc:picChg>
        <pc:picChg chg="add mod">
          <ac:chgData name="Steven French" userId="6578db3b-2483-4b4a-a80d-bcd6435ff5f0" providerId="ADAL" clId="{8B08C968-11F0-440D-8709-EC215D3CB061}" dt="2022-04-11T04:12:20.833" v="120" actId="1076"/>
          <ac:picMkLst>
            <pc:docMk/>
            <pc:sldMk cId="1235036027" sldId="2147469945"/>
            <ac:picMk id="1026" creationId="{D8B66BC6-3527-689D-BD32-312482F266BE}"/>
          </ac:picMkLst>
        </pc:picChg>
      </pc:sldChg>
      <pc:sldChg chg="new del">
        <pc:chgData name="Steven French" userId="6578db3b-2483-4b4a-a80d-bcd6435ff5f0" providerId="ADAL" clId="{8B08C968-11F0-440D-8709-EC215D3CB061}" dt="2022-04-11T04:06:00.539" v="112" actId="47"/>
        <pc:sldMkLst>
          <pc:docMk/>
          <pc:sldMk cId="1385263705" sldId="2147469945"/>
        </pc:sldMkLst>
      </pc:sldChg>
      <pc:sldChg chg="new del">
        <pc:chgData name="Steven French" userId="6578db3b-2483-4b4a-a80d-bcd6435ff5f0" providerId="ADAL" clId="{8B08C968-11F0-440D-8709-EC215D3CB061}" dt="2022-04-11T04:05:45.770" v="110" actId="47"/>
        <pc:sldMkLst>
          <pc:docMk/>
          <pc:sldMk cId="4188296078" sldId="2147469945"/>
        </pc:sldMkLst>
      </pc:sldChg>
      <pc:sldChg chg="modSp add mod">
        <pc:chgData name="Steven French" userId="6578db3b-2483-4b4a-a80d-bcd6435ff5f0" providerId="ADAL" clId="{8B08C968-11F0-440D-8709-EC215D3CB061}" dt="2022-04-13T05:12:13.080" v="644" actId="20577"/>
        <pc:sldMkLst>
          <pc:docMk/>
          <pc:sldMk cId="1797612038" sldId="2147469946"/>
        </pc:sldMkLst>
        <pc:spChg chg="mod">
          <ac:chgData name="Steven French" userId="6578db3b-2483-4b4a-a80d-bcd6435ff5f0" providerId="ADAL" clId="{8B08C968-11F0-440D-8709-EC215D3CB061}" dt="2022-04-12T20:26:01.693" v="487" actId="20577"/>
          <ac:spMkLst>
            <pc:docMk/>
            <pc:sldMk cId="1797612038" sldId="2147469946"/>
            <ac:spMk id="2" creationId="{5D55C3BD-3BFF-40F7-596C-991FB82EDC87}"/>
          </ac:spMkLst>
        </pc:spChg>
        <pc:spChg chg="mod">
          <ac:chgData name="Steven French" userId="6578db3b-2483-4b4a-a80d-bcd6435ff5f0" providerId="ADAL" clId="{8B08C968-11F0-440D-8709-EC215D3CB061}" dt="2022-04-13T05:12:13.080" v="644" actId="20577"/>
          <ac:spMkLst>
            <pc:docMk/>
            <pc:sldMk cId="1797612038" sldId="2147469946"/>
            <ac:spMk id="3" creationId="{EDC6807A-9C79-FBC3-CB72-5C01832F2D50}"/>
          </ac:spMkLst>
        </pc:spChg>
      </pc:sldChg>
      <pc:sldChg chg="add">
        <pc:chgData name="Steven French" userId="6578db3b-2483-4b4a-a80d-bcd6435ff5f0" providerId="ADAL" clId="{8B08C968-11F0-440D-8709-EC215D3CB061}" dt="2022-04-13T05:14:38.885" v="645" actId="2890"/>
        <pc:sldMkLst>
          <pc:docMk/>
          <pc:sldMk cId="1192225066" sldId="2147469947"/>
        </pc:sldMkLst>
      </pc:sldChg>
      <pc:sldChg chg="addSp delSp modSp add mod">
        <pc:chgData name="Steven French" userId="6578db3b-2483-4b4a-a80d-bcd6435ff5f0" providerId="ADAL" clId="{8B08C968-11F0-440D-8709-EC215D3CB061}" dt="2022-04-25T04:02:16.648" v="1366" actId="20577"/>
        <pc:sldMkLst>
          <pc:docMk/>
          <pc:sldMk cId="231884194" sldId="2147469950"/>
        </pc:sldMkLst>
        <pc:spChg chg="mod">
          <ac:chgData name="Steven French" userId="6578db3b-2483-4b4a-a80d-bcd6435ff5f0" providerId="ADAL" clId="{8B08C968-11F0-440D-8709-EC215D3CB061}" dt="2022-04-25T03:33:18.698" v="766" actId="20577"/>
          <ac:spMkLst>
            <pc:docMk/>
            <pc:sldMk cId="231884194" sldId="2147469950"/>
            <ac:spMk id="2" creationId="{59C06D58-4A7A-4FFE-8E39-0AFB2C8B6F46}"/>
          </ac:spMkLst>
        </pc:spChg>
        <pc:spChg chg="add del mod">
          <ac:chgData name="Steven French" userId="6578db3b-2483-4b4a-a80d-bcd6435ff5f0" providerId="ADAL" clId="{8B08C968-11F0-440D-8709-EC215D3CB061}" dt="2022-04-25T03:33:29.322" v="768"/>
          <ac:spMkLst>
            <pc:docMk/>
            <pc:sldMk cId="231884194" sldId="2147469950"/>
            <ac:spMk id="4" creationId="{8B5AE235-CF9A-94CB-63DF-5B10E54E3326}"/>
          </ac:spMkLst>
        </pc:spChg>
        <pc:spChg chg="add mod">
          <ac:chgData name="Steven French" userId="6578db3b-2483-4b4a-a80d-bcd6435ff5f0" providerId="ADAL" clId="{8B08C968-11F0-440D-8709-EC215D3CB061}" dt="2022-04-25T04:02:16.648" v="1366" actId="20577"/>
          <ac:spMkLst>
            <pc:docMk/>
            <pc:sldMk cId="231884194" sldId="2147469950"/>
            <ac:spMk id="7" creationId="{18C58390-B38C-B2CC-EFF9-ED8A6235FAA0}"/>
          </ac:spMkLst>
        </pc:spChg>
        <pc:spChg chg="add mod">
          <ac:chgData name="Steven French" userId="6578db3b-2483-4b4a-a80d-bcd6435ff5f0" providerId="ADAL" clId="{8B08C968-11F0-440D-8709-EC215D3CB061}" dt="2022-04-25T03:41:17.696" v="935" actId="20577"/>
          <ac:spMkLst>
            <pc:docMk/>
            <pc:sldMk cId="231884194" sldId="2147469950"/>
            <ac:spMk id="12" creationId="{ACBF3433-41F0-94AF-ED6E-D308103211AA}"/>
          </ac:spMkLst>
        </pc:spChg>
        <pc:picChg chg="add mod">
          <ac:chgData name="Steven French" userId="6578db3b-2483-4b4a-a80d-bcd6435ff5f0" providerId="ADAL" clId="{8B08C968-11F0-440D-8709-EC215D3CB061}" dt="2022-04-25T03:40:34.273" v="876" actId="1076"/>
          <ac:picMkLst>
            <pc:docMk/>
            <pc:sldMk cId="231884194" sldId="2147469950"/>
            <ac:picMk id="6" creationId="{DDF23C71-717B-B9F4-6138-7A06DAB486FE}"/>
          </ac:picMkLst>
        </pc:picChg>
        <pc:picChg chg="del">
          <ac:chgData name="Steven French" userId="6578db3b-2483-4b4a-a80d-bcd6435ff5f0" providerId="ADAL" clId="{8B08C968-11F0-440D-8709-EC215D3CB061}" dt="2022-04-25T03:33:25.663" v="767" actId="478"/>
          <ac:picMkLst>
            <pc:docMk/>
            <pc:sldMk cId="231884194" sldId="2147469950"/>
            <ac:picMk id="9" creationId="{45C8D1AA-A84B-4D14-982C-EB09BEBA0041}"/>
          </ac:picMkLst>
        </pc:picChg>
        <pc:picChg chg="add del mod">
          <ac:chgData name="Steven French" userId="6578db3b-2483-4b4a-a80d-bcd6435ff5f0" providerId="ADAL" clId="{8B08C968-11F0-440D-8709-EC215D3CB061}" dt="2022-04-25T03:57:17.543" v="1000" actId="478"/>
          <ac:picMkLst>
            <pc:docMk/>
            <pc:sldMk cId="231884194" sldId="2147469950"/>
            <ac:picMk id="10" creationId="{61A217B7-730E-CE0B-784A-D064F302B39F}"/>
          </ac:picMkLst>
        </pc:picChg>
        <pc:picChg chg="add mod">
          <ac:chgData name="Steven French" userId="6578db3b-2483-4b4a-a80d-bcd6435ff5f0" providerId="ADAL" clId="{8B08C968-11F0-440D-8709-EC215D3CB061}" dt="2022-04-25T04:00:49.388" v="1261" actId="1076"/>
          <ac:picMkLst>
            <pc:docMk/>
            <pc:sldMk cId="231884194" sldId="2147469950"/>
            <ac:picMk id="14" creationId="{EFB4A744-6630-79AF-A80D-01CA1231BAE5}"/>
          </ac:picMkLst>
        </pc:picChg>
      </pc:sldChg>
      <pc:sldChg chg="delSp modSp add mod">
        <pc:chgData name="Steven French" userId="6578db3b-2483-4b4a-a80d-bcd6435ff5f0" providerId="ADAL" clId="{8B08C968-11F0-440D-8709-EC215D3CB061}" dt="2022-05-01T04:29:11.729" v="1496" actId="20577"/>
        <pc:sldMkLst>
          <pc:docMk/>
          <pc:sldMk cId="3649695439" sldId="2147469951"/>
        </pc:sldMkLst>
        <pc:spChg chg="mod">
          <ac:chgData name="Steven French" userId="6578db3b-2483-4b4a-a80d-bcd6435ff5f0" providerId="ADAL" clId="{8B08C968-11F0-440D-8709-EC215D3CB061}" dt="2022-05-01T04:29:07.741" v="1484" actId="6549"/>
          <ac:spMkLst>
            <pc:docMk/>
            <pc:sldMk cId="3649695439" sldId="2147469951"/>
            <ac:spMk id="6" creationId="{B5B44B91-47EC-4F26-84E1-DDA4C12B1945}"/>
          </ac:spMkLst>
        </pc:spChg>
        <pc:spChg chg="mod">
          <ac:chgData name="Steven French" userId="6578db3b-2483-4b4a-a80d-bcd6435ff5f0" providerId="ADAL" clId="{8B08C968-11F0-440D-8709-EC215D3CB061}" dt="2022-05-01T04:29:11.729" v="1496" actId="20577"/>
          <ac:spMkLst>
            <pc:docMk/>
            <pc:sldMk cId="3649695439" sldId="2147469951"/>
            <ac:spMk id="11" creationId="{191F1C87-AEC4-C272-D4B7-D7BF475C99BF}"/>
          </ac:spMkLst>
        </pc:spChg>
        <pc:picChg chg="del">
          <ac:chgData name="Steven French" userId="6578db3b-2483-4b4a-a80d-bcd6435ff5f0" providerId="ADAL" clId="{8B08C968-11F0-440D-8709-EC215D3CB061}" dt="2022-05-01T04:29:03.703" v="1483" actId="478"/>
          <ac:picMkLst>
            <pc:docMk/>
            <pc:sldMk cId="3649695439" sldId="2147469951"/>
            <ac:picMk id="3" creationId="{8535E45E-602E-51A6-3339-97BEA8FED831}"/>
          </ac:picMkLst>
        </pc:picChg>
      </pc:sldChg>
    </pc:docChg>
  </pc:docChgLst>
  <pc:docChgLst>
    <pc:chgData name="KY Srinivasan" userId="S::kys@microsoft.com::2e942d4f-4fbe-4d45-b491-9f653b9444fe" providerId="AD" clId="Web-{5D156BD0-BBDD-3F80-6BA4-F789AD3D33A1}"/>
    <pc:docChg chg="addSld modSld sldOrd">
      <pc:chgData name="KY Srinivasan" userId="S::kys@microsoft.com::2e942d4f-4fbe-4d45-b491-9f653b9444fe" providerId="AD" clId="Web-{5D156BD0-BBDD-3F80-6BA4-F789AD3D33A1}" dt="2022-04-09T18:09:00.943" v="25" actId="20577"/>
      <pc:docMkLst>
        <pc:docMk/>
      </pc:docMkLst>
      <pc:sldChg chg="modSp">
        <pc:chgData name="KY Srinivasan" userId="S::kys@microsoft.com::2e942d4f-4fbe-4d45-b491-9f653b9444fe" providerId="AD" clId="Web-{5D156BD0-BBDD-3F80-6BA4-F789AD3D33A1}" dt="2022-04-09T18:09:00.943" v="25" actId="20577"/>
        <pc:sldMkLst>
          <pc:docMk/>
          <pc:sldMk cId="646667094" sldId="2147469883"/>
        </pc:sldMkLst>
        <pc:spChg chg="mod">
          <ac:chgData name="KY Srinivasan" userId="S::kys@microsoft.com::2e942d4f-4fbe-4d45-b491-9f653b9444fe" providerId="AD" clId="Web-{5D156BD0-BBDD-3F80-6BA4-F789AD3D33A1}" dt="2022-04-09T18:09:00.943" v="25" actId="20577"/>
          <ac:spMkLst>
            <pc:docMk/>
            <pc:sldMk cId="646667094" sldId="2147469883"/>
            <ac:spMk id="2" creationId="{C6BB6DE2-9BA9-4F6F-92F3-EC64409FC9B0}"/>
          </ac:spMkLst>
        </pc:spChg>
      </pc:sldChg>
      <pc:sldChg chg="modSp add ord">
        <pc:chgData name="KY Srinivasan" userId="S::kys@microsoft.com::2e942d4f-4fbe-4d45-b491-9f653b9444fe" providerId="AD" clId="Web-{5D156BD0-BBDD-3F80-6BA4-F789AD3D33A1}" dt="2022-04-09T18:08:52.396" v="24" actId="20577"/>
        <pc:sldMkLst>
          <pc:docMk/>
          <pc:sldMk cId="3736526538" sldId="2147469885"/>
        </pc:sldMkLst>
        <pc:spChg chg="mod">
          <ac:chgData name="KY Srinivasan" userId="S::kys@microsoft.com::2e942d4f-4fbe-4d45-b491-9f653b9444fe" providerId="AD" clId="Web-{5D156BD0-BBDD-3F80-6BA4-F789AD3D33A1}" dt="2022-04-09T18:08:52.396" v="24" actId="20577"/>
          <ac:spMkLst>
            <pc:docMk/>
            <pc:sldMk cId="3736526538" sldId="2147469885"/>
            <ac:spMk id="2" creationId="{7DFCD3D6-25E2-2C2C-03F4-C2609D52BC61}"/>
          </ac:spMkLst>
        </pc:spChg>
        <pc:spChg chg="mod">
          <ac:chgData name="KY Srinivasan" userId="S::kys@microsoft.com::2e942d4f-4fbe-4d45-b491-9f653b9444fe" providerId="AD" clId="Web-{5D156BD0-BBDD-3F80-6BA4-F789AD3D33A1}" dt="2022-04-09T18:08:46.209" v="23" actId="20577"/>
          <ac:spMkLst>
            <pc:docMk/>
            <pc:sldMk cId="3736526538" sldId="2147469885"/>
            <ac:spMk id="3" creationId="{6FD3EA32-2309-B5A2-B194-3FD055A5EA20}"/>
          </ac:spMkLst>
        </pc:spChg>
      </pc:sldChg>
    </pc:docChg>
  </pc:docChgLst>
  <pc:docChgLst>
    <pc:chgData name="Steven French" userId="S::stfrench@microsoft.com::6578db3b-2483-4b4a-a80d-bcd6435ff5f0" providerId="AD" clId="Web-{EF034044-C20A-3662-E978-E8BFF46F053C}"/>
    <pc:docChg chg="addSld modSld sldOrd">
      <pc:chgData name="Steven French" userId="S::stfrench@microsoft.com::6578db3b-2483-4b4a-a80d-bcd6435ff5f0" providerId="AD" clId="Web-{EF034044-C20A-3662-E978-E8BFF46F053C}" dt="2022-04-05T04:51:36.570" v="80" actId="20577"/>
      <pc:docMkLst>
        <pc:docMk/>
      </pc:docMkLst>
      <pc:sldChg chg="modSp new ord">
        <pc:chgData name="Steven French" userId="S::stfrench@microsoft.com::6578db3b-2483-4b4a-a80d-bcd6435ff5f0" providerId="AD" clId="Web-{EF034044-C20A-3662-E978-E8BFF46F053C}" dt="2022-04-05T04:51:36.570" v="80" actId="20577"/>
        <pc:sldMkLst>
          <pc:docMk/>
          <pc:sldMk cId="1013636209" sldId="2147469884"/>
        </pc:sldMkLst>
        <pc:spChg chg="mod">
          <ac:chgData name="Steven French" userId="S::stfrench@microsoft.com::6578db3b-2483-4b4a-a80d-bcd6435ff5f0" providerId="AD" clId="Web-{EF034044-C20A-3662-E978-E8BFF46F053C}" dt="2022-04-05T04:51:36.570" v="80" actId="20577"/>
          <ac:spMkLst>
            <pc:docMk/>
            <pc:sldMk cId="1013636209" sldId="2147469884"/>
            <ac:spMk id="3" creationId="{C1681D57-9227-1FD1-3BFE-9B718DD6A274}"/>
          </ac:spMkLst>
        </pc:spChg>
      </pc:sldChg>
    </pc:docChg>
  </pc:docChgLst>
  <pc:docChgLst>
    <pc:chgData name="Steven French" userId="6578db3b-2483-4b4a-a80d-bcd6435ff5f0" providerId="ADAL" clId="{E5C2C23B-0E9B-4AF4-BC70-5C3A9C0E6E9D}"/>
    <pc:docChg chg="undo custSel addSld delSld modSld">
      <pc:chgData name="Steven French" userId="6578db3b-2483-4b4a-a80d-bcd6435ff5f0" providerId="ADAL" clId="{E5C2C23B-0E9B-4AF4-BC70-5C3A9C0E6E9D}" dt="2022-05-06T05:33:04.680" v="9069" actId="20577"/>
      <pc:docMkLst>
        <pc:docMk/>
      </pc:docMkLst>
      <pc:sldChg chg="modSp mod">
        <pc:chgData name="Steven French" userId="6578db3b-2483-4b4a-a80d-bcd6435ff5f0" providerId="ADAL" clId="{E5C2C23B-0E9B-4AF4-BC70-5C3A9C0E6E9D}" dt="2022-04-16T04:57:33.157" v="306" actId="20577"/>
        <pc:sldMkLst>
          <pc:docMk/>
          <pc:sldMk cId="646667094" sldId="2147469883"/>
        </pc:sldMkLst>
        <pc:spChg chg="mod">
          <ac:chgData name="Steven French" userId="6578db3b-2483-4b4a-a80d-bcd6435ff5f0" providerId="ADAL" clId="{E5C2C23B-0E9B-4AF4-BC70-5C3A9C0E6E9D}" dt="2022-04-16T04:57:33.157" v="306" actId="20577"/>
          <ac:spMkLst>
            <pc:docMk/>
            <pc:sldMk cId="646667094" sldId="2147469883"/>
            <ac:spMk id="3" creationId="{4559C415-C38F-4F62-9F7D-42A923CE5AAC}"/>
          </ac:spMkLst>
        </pc:spChg>
      </pc:sldChg>
      <pc:sldChg chg="modSp mod">
        <pc:chgData name="Steven French" userId="6578db3b-2483-4b4a-a80d-bcd6435ff5f0" providerId="ADAL" clId="{E5C2C23B-0E9B-4AF4-BC70-5C3A9C0E6E9D}" dt="2022-04-10T00:06:22.730" v="22" actId="20577"/>
        <pc:sldMkLst>
          <pc:docMk/>
          <pc:sldMk cId="1013636209" sldId="2147469884"/>
        </pc:sldMkLst>
        <pc:spChg chg="mod">
          <ac:chgData name="Steven French" userId="6578db3b-2483-4b4a-a80d-bcd6435ff5f0" providerId="ADAL" clId="{E5C2C23B-0E9B-4AF4-BC70-5C3A9C0E6E9D}" dt="2022-04-10T00:06:22.730" v="22" actId="20577"/>
          <ac:spMkLst>
            <pc:docMk/>
            <pc:sldMk cId="1013636209" sldId="2147469884"/>
            <ac:spMk id="3" creationId="{C1681D57-9227-1FD1-3BFE-9B718DD6A274}"/>
          </ac:spMkLst>
        </pc:spChg>
      </pc:sldChg>
      <pc:sldChg chg="modSp mod">
        <pc:chgData name="Steven French" userId="6578db3b-2483-4b4a-a80d-bcd6435ff5f0" providerId="ADAL" clId="{E5C2C23B-0E9B-4AF4-BC70-5C3A9C0E6E9D}" dt="2022-04-10T00:09:50.204" v="175" actId="20577"/>
        <pc:sldMkLst>
          <pc:docMk/>
          <pc:sldMk cId="3736526538" sldId="2147469885"/>
        </pc:sldMkLst>
        <pc:spChg chg="mod">
          <ac:chgData name="Steven French" userId="6578db3b-2483-4b4a-a80d-bcd6435ff5f0" providerId="ADAL" clId="{E5C2C23B-0E9B-4AF4-BC70-5C3A9C0E6E9D}" dt="2022-04-10T00:09:50.204" v="175" actId="20577"/>
          <ac:spMkLst>
            <pc:docMk/>
            <pc:sldMk cId="3736526538" sldId="2147469885"/>
            <ac:spMk id="3" creationId="{6FD3EA32-2309-B5A2-B194-3FD055A5EA20}"/>
          </ac:spMkLst>
        </pc:spChg>
      </pc:sldChg>
      <pc:sldChg chg="modSp add del mod">
        <pc:chgData name="Steven French" userId="6578db3b-2483-4b4a-a80d-bcd6435ff5f0" providerId="ADAL" clId="{E5C2C23B-0E9B-4AF4-BC70-5C3A9C0E6E9D}" dt="2022-04-10T00:06:01.164" v="2" actId="2696"/>
        <pc:sldMkLst>
          <pc:docMk/>
          <pc:sldMk cId="3541827879" sldId="2147469886"/>
        </pc:sldMkLst>
        <pc:spChg chg="mod">
          <ac:chgData name="Steven French" userId="6578db3b-2483-4b4a-a80d-bcd6435ff5f0" providerId="ADAL" clId="{E5C2C23B-0E9B-4AF4-BC70-5C3A9C0E6E9D}" dt="2022-04-10T00:05:56.811" v="1" actId="6549"/>
          <ac:spMkLst>
            <pc:docMk/>
            <pc:sldMk cId="3541827879" sldId="2147469886"/>
            <ac:spMk id="3" creationId="{90444448-C77D-442E-9141-1A6898398A36}"/>
          </ac:spMkLst>
        </pc:spChg>
      </pc:sldChg>
      <pc:sldChg chg="add">
        <pc:chgData name="Steven French" userId="6578db3b-2483-4b4a-a80d-bcd6435ff5f0" providerId="ADAL" clId="{E5C2C23B-0E9B-4AF4-BC70-5C3A9C0E6E9D}" dt="2022-04-10T00:05:12.227" v="0"/>
        <pc:sldMkLst>
          <pc:docMk/>
          <pc:sldMk cId="966134441" sldId="2147469933"/>
        </pc:sldMkLst>
      </pc:sldChg>
      <pc:sldChg chg="modSp add mod">
        <pc:chgData name="Steven French" userId="6578db3b-2483-4b4a-a80d-bcd6435ff5f0" providerId="ADAL" clId="{E5C2C23B-0E9B-4AF4-BC70-5C3A9C0E6E9D}" dt="2022-05-06T01:59:10.025" v="5252" actId="20577"/>
        <pc:sldMkLst>
          <pc:docMk/>
          <pc:sldMk cId="4235619171" sldId="2147469934"/>
        </pc:sldMkLst>
        <pc:spChg chg="mod">
          <ac:chgData name="Steven French" userId="6578db3b-2483-4b4a-a80d-bcd6435ff5f0" providerId="ADAL" clId="{E5C2C23B-0E9B-4AF4-BC70-5C3A9C0E6E9D}" dt="2022-05-06T01:59:10.025" v="5252" actId="20577"/>
          <ac:spMkLst>
            <pc:docMk/>
            <pc:sldMk cId="4235619171" sldId="2147469934"/>
            <ac:spMk id="3" creationId="{A35140F0-55CE-4D0F-F715-8F00596DDB06}"/>
          </ac:spMkLst>
        </pc:spChg>
      </pc:sldChg>
      <pc:sldChg chg="delSp add mod">
        <pc:chgData name="Steven French" userId="6578db3b-2483-4b4a-a80d-bcd6435ff5f0" providerId="ADAL" clId="{E5C2C23B-0E9B-4AF4-BC70-5C3A9C0E6E9D}" dt="2022-05-05T06:01:58.346" v="4197" actId="478"/>
        <pc:sldMkLst>
          <pc:docMk/>
          <pc:sldMk cId="3060964308" sldId="2147469936"/>
        </pc:sldMkLst>
        <pc:spChg chg="del">
          <ac:chgData name="Steven French" userId="6578db3b-2483-4b4a-a80d-bcd6435ff5f0" providerId="ADAL" clId="{E5C2C23B-0E9B-4AF4-BC70-5C3A9C0E6E9D}" dt="2022-05-05T06:01:58.346" v="4197" actId="478"/>
          <ac:spMkLst>
            <pc:docMk/>
            <pc:sldMk cId="3060964308" sldId="2147469936"/>
            <ac:spMk id="3" creationId="{997F37F4-54AC-A3EF-6B42-737015450B0F}"/>
          </ac:spMkLst>
        </pc:spChg>
      </pc:sldChg>
      <pc:sldChg chg="addSp delSp modSp add mod">
        <pc:chgData name="Steven French" userId="6578db3b-2483-4b4a-a80d-bcd6435ff5f0" providerId="ADAL" clId="{E5C2C23B-0E9B-4AF4-BC70-5C3A9C0E6E9D}" dt="2022-05-05T19:22:27.944" v="4774" actId="14100"/>
        <pc:sldMkLst>
          <pc:docMk/>
          <pc:sldMk cId="3077002071" sldId="2147469937"/>
        </pc:sldMkLst>
        <pc:spChg chg="mod">
          <ac:chgData name="Steven French" userId="6578db3b-2483-4b4a-a80d-bcd6435ff5f0" providerId="ADAL" clId="{E5C2C23B-0E9B-4AF4-BC70-5C3A9C0E6E9D}" dt="2022-05-05T19:22:27.944" v="4774" actId="14100"/>
          <ac:spMkLst>
            <pc:docMk/>
            <pc:sldMk cId="3077002071" sldId="2147469937"/>
            <ac:spMk id="2" creationId="{5D55C3BD-3BFF-40F7-596C-991FB82EDC87}"/>
          </ac:spMkLst>
        </pc:spChg>
        <pc:spChg chg="mod">
          <ac:chgData name="Steven French" userId="6578db3b-2483-4b4a-a80d-bcd6435ff5f0" providerId="ADAL" clId="{E5C2C23B-0E9B-4AF4-BC70-5C3A9C0E6E9D}" dt="2022-05-05T08:52:23.151" v="4329" actId="14100"/>
          <ac:spMkLst>
            <pc:docMk/>
            <pc:sldMk cId="3077002071" sldId="2147469937"/>
            <ac:spMk id="6" creationId="{F96866C1-0D26-1C41-9BA7-4F2F97420E8D}"/>
          </ac:spMkLst>
        </pc:spChg>
        <pc:picChg chg="add del mod">
          <ac:chgData name="Steven French" userId="6578db3b-2483-4b4a-a80d-bcd6435ff5f0" providerId="ADAL" clId="{E5C2C23B-0E9B-4AF4-BC70-5C3A9C0E6E9D}" dt="2022-05-05T08:52:37.301" v="4332" actId="478"/>
          <ac:picMkLst>
            <pc:docMk/>
            <pc:sldMk cId="3077002071" sldId="2147469937"/>
            <ac:picMk id="4" creationId="{D7BD9A23-FF18-8B26-A9EC-22B6BCA89C18}"/>
          </ac:picMkLst>
        </pc:picChg>
        <pc:picChg chg="add mod">
          <ac:chgData name="Steven French" userId="6578db3b-2483-4b4a-a80d-bcd6435ff5f0" providerId="ADAL" clId="{E5C2C23B-0E9B-4AF4-BC70-5C3A9C0E6E9D}" dt="2022-05-05T08:52:33.197" v="4331" actId="14100"/>
          <ac:picMkLst>
            <pc:docMk/>
            <pc:sldMk cId="3077002071" sldId="2147469937"/>
            <ac:picMk id="7" creationId="{42BA7B1F-B3D8-AAD3-9A8F-9F01D1DC6B37}"/>
          </ac:picMkLst>
        </pc:picChg>
      </pc:sldChg>
      <pc:sldChg chg="add">
        <pc:chgData name="Steven French" userId="6578db3b-2483-4b4a-a80d-bcd6435ff5f0" providerId="ADAL" clId="{E5C2C23B-0E9B-4AF4-BC70-5C3A9C0E6E9D}" dt="2022-04-10T00:05:12.227" v="0"/>
        <pc:sldMkLst>
          <pc:docMk/>
          <pc:sldMk cId="881858521" sldId="2147469938"/>
        </pc:sldMkLst>
      </pc:sldChg>
      <pc:sldChg chg="modSp add mod">
        <pc:chgData name="Steven French" userId="6578db3b-2483-4b4a-a80d-bcd6435ff5f0" providerId="ADAL" clId="{E5C2C23B-0E9B-4AF4-BC70-5C3A9C0E6E9D}" dt="2022-04-10T00:11:59.722" v="240" actId="20577"/>
        <pc:sldMkLst>
          <pc:docMk/>
          <pc:sldMk cId="1667431029" sldId="2147469939"/>
        </pc:sldMkLst>
        <pc:spChg chg="mod">
          <ac:chgData name="Steven French" userId="6578db3b-2483-4b4a-a80d-bcd6435ff5f0" providerId="ADAL" clId="{E5C2C23B-0E9B-4AF4-BC70-5C3A9C0E6E9D}" dt="2022-04-10T00:11:59.722" v="240" actId="20577"/>
          <ac:spMkLst>
            <pc:docMk/>
            <pc:sldMk cId="1667431029" sldId="2147469939"/>
            <ac:spMk id="6" creationId="{F96866C1-0D26-1C41-9BA7-4F2F97420E8D}"/>
          </ac:spMkLst>
        </pc:spChg>
      </pc:sldChg>
      <pc:sldChg chg="add">
        <pc:chgData name="Steven French" userId="6578db3b-2483-4b4a-a80d-bcd6435ff5f0" providerId="ADAL" clId="{E5C2C23B-0E9B-4AF4-BC70-5C3A9C0E6E9D}" dt="2022-04-10T00:05:12.227" v="0"/>
        <pc:sldMkLst>
          <pc:docMk/>
          <pc:sldMk cId="1924022808" sldId="2147469940"/>
        </pc:sldMkLst>
      </pc:sldChg>
      <pc:sldChg chg="modSp add mod addCm">
        <pc:chgData name="Steven French" userId="6578db3b-2483-4b4a-a80d-bcd6435ff5f0" providerId="ADAL" clId="{E5C2C23B-0E9B-4AF4-BC70-5C3A9C0E6E9D}" dt="2022-05-06T04:38:42.075" v="7465"/>
        <pc:sldMkLst>
          <pc:docMk/>
          <pc:sldMk cId="1052746871" sldId="2147469941"/>
        </pc:sldMkLst>
        <pc:spChg chg="mod">
          <ac:chgData name="Steven French" userId="6578db3b-2483-4b4a-a80d-bcd6435ff5f0" providerId="ADAL" clId="{E5C2C23B-0E9B-4AF4-BC70-5C3A9C0E6E9D}" dt="2022-05-06T04:36:27.568" v="7464" actId="20577"/>
          <ac:spMkLst>
            <pc:docMk/>
            <pc:sldMk cId="1052746871" sldId="2147469941"/>
            <ac:spMk id="2" creationId="{A3209760-FBD9-3D14-CB54-B868844A53B9}"/>
          </ac:spMkLst>
        </pc:spChg>
      </pc:sldChg>
      <pc:sldChg chg="modSp add mod">
        <pc:chgData name="Steven French" userId="6578db3b-2483-4b4a-a80d-bcd6435ff5f0" providerId="ADAL" clId="{E5C2C23B-0E9B-4AF4-BC70-5C3A9C0E6E9D}" dt="2022-05-06T02:50:12.558" v="6507"/>
        <pc:sldMkLst>
          <pc:docMk/>
          <pc:sldMk cId="1952766449" sldId="2147469942"/>
        </pc:sldMkLst>
        <pc:spChg chg="mod">
          <ac:chgData name="Steven French" userId="6578db3b-2483-4b4a-a80d-bcd6435ff5f0" providerId="ADAL" clId="{E5C2C23B-0E9B-4AF4-BC70-5C3A9C0E6E9D}" dt="2022-05-06T02:50:12.558" v="6507"/>
          <ac:spMkLst>
            <pc:docMk/>
            <pc:sldMk cId="1952766449" sldId="2147469942"/>
            <ac:spMk id="2" creationId="{A3209760-FBD9-3D14-CB54-B868844A53B9}"/>
          </ac:spMkLst>
        </pc:spChg>
      </pc:sldChg>
      <pc:sldChg chg="modSp add mod">
        <pc:chgData name="Steven French" userId="6578db3b-2483-4b4a-a80d-bcd6435ff5f0" providerId="ADAL" clId="{E5C2C23B-0E9B-4AF4-BC70-5C3A9C0E6E9D}" dt="2022-05-06T04:41:33.835" v="7601" actId="20577"/>
        <pc:sldMkLst>
          <pc:docMk/>
          <pc:sldMk cId="687339032" sldId="2147469944"/>
        </pc:sldMkLst>
        <pc:spChg chg="mod">
          <ac:chgData name="Steven French" userId="6578db3b-2483-4b4a-a80d-bcd6435ff5f0" providerId="ADAL" clId="{E5C2C23B-0E9B-4AF4-BC70-5C3A9C0E6E9D}" dt="2022-05-06T04:41:33.835" v="7601" actId="20577"/>
          <ac:spMkLst>
            <pc:docMk/>
            <pc:sldMk cId="687339032" sldId="2147469944"/>
            <ac:spMk id="3" creationId="{EDC6807A-9C79-FBC3-CB72-5C01832F2D50}"/>
          </ac:spMkLst>
        </pc:spChg>
      </pc:sldChg>
      <pc:sldChg chg="modSp mod">
        <pc:chgData name="Steven French" userId="6578db3b-2483-4b4a-a80d-bcd6435ff5f0" providerId="ADAL" clId="{E5C2C23B-0E9B-4AF4-BC70-5C3A9C0E6E9D}" dt="2022-05-05T09:10:55.364" v="4666" actId="20577"/>
        <pc:sldMkLst>
          <pc:docMk/>
          <pc:sldMk cId="1235036027" sldId="2147469945"/>
        </pc:sldMkLst>
        <pc:spChg chg="mod">
          <ac:chgData name="Steven French" userId="6578db3b-2483-4b4a-a80d-bcd6435ff5f0" providerId="ADAL" clId="{E5C2C23B-0E9B-4AF4-BC70-5C3A9C0E6E9D}" dt="2022-05-05T09:10:55.364" v="4666" actId="20577"/>
          <ac:spMkLst>
            <pc:docMk/>
            <pc:sldMk cId="1235036027" sldId="2147469945"/>
            <ac:spMk id="3" creationId="{C29B9321-99FD-F508-F011-D4E959F009CE}"/>
          </ac:spMkLst>
        </pc:spChg>
      </pc:sldChg>
      <pc:sldChg chg="del">
        <pc:chgData name="Steven French" userId="6578db3b-2483-4b4a-a80d-bcd6435ff5f0" providerId="ADAL" clId="{E5C2C23B-0E9B-4AF4-BC70-5C3A9C0E6E9D}" dt="2022-05-06T02:45:28.990" v="6335" actId="47"/>
        <pc:sldMkLst>
          <pc:docMk/>
          <pc:sldMk cId="1192225066" sldId="2147469947"/>
        </pc:sldMkLst>
      </pc:sldChg>
      <pc:sldChg chg="addSp delSp modSp new mod">
        <pc:chgData name="Steven French" userId="6578db3b-2483-4b4a-a80d-bcd6435ff5f0" providerId="ADAL" clId="{E5C2C23B-0E9B-4AF4-BC70-5C3A9C0E6E9D}" dt="2022-04-16T05:23:44.860" v="672" actId="20577"/>
        <pc:sldMkLst>
          <pc:docMk/>
          <pc:sldMk cId="2732083933" sldId="2147469948"/>
        </pc:sldMkLst>
        <pc:spChg chg="mod">
          <ac:chgData name="Steven French" userId="6578db3b-2483-4b4a-a80d-bcd6435ff5f0" providerId="ADAL" clId="{E5C2C23B-0E9B-4AF4-BC70-5C3A9C0E6E9D}" dt="2022-04-16T04:58:03.501" v="358" actId="20577"/>
          <ac:spMkLst>
            <pc:docMk/>
            <pc:sldMk cId="2732083933" sldId="2147469948"/>
            <ac:spMk id="2" creationId="{59C06D58-4A7A-4FFE-8E39-0AFB2C8B6F46}"/>
          </ac:spMkLst>
        </pc:spChg>
        <pc:spChg chg="del">
          <ac:chgData name="Steven French" userId="6578db3b-2483-4b4a-a80d-bcd6435ff5f0" providerId="ADAL" clId="{E5C2C23B-0E9B-4AF4-BC70-5C3A9C0E6E9D}" dt="2022-04-16T05:08:52.965" v="359" actId="22"/>
          <ac:spMkLst>
            <pc:docMk/>
            <pc:sldMk cId="2732083933" sldId="2147469948"/>
            <ac:spMk id="3" creationId="{3DB5C596-3A79-4912-B702-9F510F9CEEEA}"/>
          </ac:spMkLst>
        </pc:spChg>
        <pc:spChg chg="add mod">
          <ac:chgData name="Steven French" userId="6578db3b-2483-4b4a-a80d-bcd6435ff5f0" providerId="ADAL" clId="{E5C2C23B-0E9B-4AF4-BC70-5C3A9C0E6E9D}" dt="2022-04-16T05:23:44.860" v="672" actId="20577"/>
          <ac:spMkLst>
            <pc:docMk/>
            <pc:sldMk cId="2732083933" sldId="2147469948"/>
            <ac:spMk id="8" creationId="{51CE3E32-EC4E-442A-A7F9-EA164518D341}"/>
          </ac:spMkLst>
        </pc:spChg>
        <pc:spChg chg="add mod">
          <ac:chgData name="Steven French" userId="6578db3b-2483-4b4a-a80d-bcd6435ff5f0" providerId="ADAL" clId="{E5C2C23B-0E9B-4AF4-BC70-5C3A9C0E6E9D}" dt="2022-04-16T05:19:01.882" v="614" actId="1076"/>
          <ac:spMkLst>
            <pc:docMk/>
            <pc:sldMk cId="2732083933" sldId="2147469948"/>
            <ac:spMk id="11" creationId="{D664BC74-059A-4540-A470-E179C869D4A3}"/>
          </ac:spMkLst>
        </pc:spChg>
        <pc:picChg chg="add mod ord">
          <ac:chgData name="Steven French" userId="6578db3b-2483-4b4a-a80d-bcd6435ff5f0" providerId="ADAL" clId="{E5C2C23B-0E9B-4AF4-BC70-5C3A9C0E6E9D}" dt="2022-04-16T05:19:04.435" v="615" actId="1076"/>
          <ac:picMkLst>
            <pc:docMk/>
            <pc:sldMk cId="2732083933" sldId="2147469948"/>
            <ac:picMk id="5" creationId="{16C33FCB-4087-40B6-AC5F-D65A27BB0C86}"/>
          </ac:picMkLst>
        </pc:picChg>
        <pc:picChg chg="add mod">
          <ac:chgData name="Steven French" userId="6578db3b-2483-4b4a-a80d-bcd6435ff5f0" providerId="ADAL" clId="{E5C2C23B-0E9B-4AF4-BC70-5C3A9C0E6E9D}" dt="2022-04-16T05:19:54.502" v="619" actId="1076"/>
          <ac:picMkLst>
            <pc:docMk/>
            <pc:sldMk cId="2732083933" sldId="2147469948"/>
            <ac:picMk id="7" creationId="{537D7A5D-A266-4E95-A61A-49E72DA7C7E9}"/>
          </ac:picMkLst>
        </pc:picChg>
        <pc:inkChg chg="add del">
          <ac:chgData name="Steven French" userId="6578db3b-2483-4b4a-a80d-bcd6435ff5f0" providerId="ADAL" clId="{E5C2C23B-0E9B-4AF4-BC70-5C3A9C0E6E9D}" dt="2022-04-16T05:17:27.495" v="578" actId="9405"/>
          <ac:inkMkLst>
            <pc:docMk/>
            <pc:sldMk cId="2732083933" sldId="2147469948"/>
            <ac:inkMk id="9" creationId="{8BBE4E31-BDA3-4FD8-8763-5B857F993863}"/>
          </ac:inkMkLst>
        </pc:inkChg>
        <pc:inkChg chg="add mod">
          <ac:chgData name="Steven French" userId="6578db3b-2483-4b4a-a80d-bcd6435ff5f0" providerId="ADAL" clId="{E5C2C23B-0E9B-4AF4-BC70-5C3A9C0E6E9D}" dt="2022-04-16T05:20:02.595" v="620" actId="1076"/>
          <ac:inkMkLst>
            <pc:docMk/>
            <pc:sldMk cId="2732083933" sldId="2147469948"/>
            <ac:inkMk id="10" creationId="{3A9FFCBD-5CBF-4B30-987F-5E03AE9490A2}"/>
          </ac:inkMkLst>
        </pc:inkChg>
      </pc:sldChg>
      <pc:sldChg chg="addSp delSp modSp add mod">
        <pc:chgData name="Steven French" userId="6578db3b-2483-4b4a-a80d-bcd6435ff5f0" providerId="ADAL" clId="{E5C2C23B-0E9B-4AF4-BC70-5C3A9C0E6E9D}" dt="2022-04-16T05:23:14.915" v="666" actId="20577"/>
        <pc:sldMkLst>
          <pc:docMk/>
          <pc:sldMk cId="749108836" sldId="2147469949"/>
        </pc:sldMkLst>
        <pc:spChg chg="mod">
          <ac:chgData name="Steven French" userId="6578db3b-2483-4b4a-a80d-bcd6435ff5f0" providerId="ADAL" clId="{E5C2C23B-0E9B-4AF4-BC70-5C3A9C0E6E9D}" dt="2022-04-16T05:23:14.915" v="666" actId="20577"/>
          <ac:spMkLst>
            <pc:docMk/>
            <pc:sldMk cId="749108836" sldId="2147469949"/>
            <ac:spMk id="2" creationId="{59C06D58-4A7A-4FFE-8E39-0AFB2C8B6F46}"/>
          </ac:spMkLst>
        </pc:spChg>
        <pc:spChg chg="add del mod">
          <ac:chgData name="Steven French" userId="6578db3b-2483-4b4a-a80d-bcd6435ff5f0" providerId="ADAL" clId="{E5C2C23B-0E9B-4AF4-BC70-5C3A9C0E6E9D}" dt="2022-04-16T05:22:31.794" v="637" actId="22"/>
          <ac:spMkLst>
            <pc:docMk/>
            <pc:sldMk cId="749108836" sldId="2147469949"/>
            <ac:spMk id="4" creationId="{7CF2CBE9-99A8-4B86-A563-950FC88D4CF9}"/>
          </ac:spMkLst>
        </pc:spChg>
        <pc:spChg chg="del mod">
          <ac:chgData name="Steven French" userId="6578db3b-2483-4b4a-a80d-bcd6435ff5f0" providerId="ADAL" clId="{E5C2C23B-0E9B-4AF4-BC70-5C3A9C0E6E9D}" dt="2022-04-16T05:22:16.495" v="632" actId="478"/>
          <ac:spMkLst>
            <pc:docMk/>
            <pc:sldMk cId="749108836" sldId="2147469949"/>
            <ac:spMk id="8" creationId="{51CE3E32-EC4E-442A-A7F9-EA164518D341}"/>
          </ac:spMkLst>
        </pc:spChg>
        <pc:spChg chg="del mod">
          <ac:chgData name="Steven French" userId="6578db3b-2483-4b4a-a80d-bcd6435ff5f0" providerId="ADAL" clId="{E5C2C23B-0E9B-4AF4-BC70-5C3A9C0E6E9D}" dt="2022-04-16T05:22:06.595" v="630" actId="478"/>
          <ac:spMkLst>
            <pc:docMk/>
            <pc:sldMk cId="749108836" sldId="2147469949"/>
            <ac:spMk id="11" creationId="{D664BC74-059A-4540-A470-E179C869D4A3}"/>
          </ac:spMkLst>
        </pc:spChg>
        <pc:picChg chg="del">
          <ac:chgData name="Steven French" userId="6578db3b-2483-4b4a-a80d-bcd6435ff5f0" providerId="ADAL" clId="{E5C2C23B-0E9B-4AF4-BC70-5C3A9C0E6E9D}" dt="2022-04-16T05:21:34.942" v="622" actId="478"/>
          <ac:picMkLst>
            <pc:docMk/>
            <pc:sldMk cId="749108836" sldId="2147469949"/>
            <ac:picMk id="5" creationId="{16C33FCB-4087-40B6-AC5F-D65A27BB0C86}"/>
          </ac:picMkLst>
        </pc:picChg>
        <pc:picChg chg="del">
          <ac:chgData name="Steven French" userId="6578db3b-2483-4b4a-a80d-bcd6435ff5f0" providerId="ADAL" clId="{E5C2C23B-0E9B-4AF4-BC70-5C3A9C0E6E9D}" dt="2022-04-16T05:21:50.353" v="624" actId="478"/>
          <ac:picMkLst>
            <pc:docMk/>
            <pc:sldMk cId="749108836" sldId="2147469949"/>
            <ac:picMk id="7" creationId="{537D7A5D-A266-4E95-A61A-49E72DA7C7E9}"/>
          </ac:picMkLst>
        </pc:picChg>
        <pc:picChg chg="add mod ord">
          <ac:chgData name="Steven French" userId="6578db3b-2483-4b4a-a80d-bcd6435ff5f0" providerId="ADAL" clId="{E5C2C23B-0E9B-4AF4-BC70-5C3A9C0E6E9D}" dt="2022-04-16T05:22:48.138" v="641" actId="1076"/>
          <ac:picMkLst>
            <pc:docMk/>
            <pc:sldMk cId="749108836" sldId="2147469949"/>
            <ac:picMk id="9" creationId="{45C8D1AA-A84B-4D14-982C-EB09BEBA0041}"/>
          </ac:picMkLst>
        </pc:picChg>
        <pc:inkChg chg="del">
          <ac:chgData name="Steven French" userId="6578db3b-2483-4b4a-a80d-bcd6435ff5f0" providerId="ADAL" clId="{E5C2C23B-0E9B-4AF4-BC70-5C3A9C0E6E9D}" dt="2022-04-16T05:22:25.175" v="635" actId="478"/>
          <ac:inkMkLst>
            <pc:docMk/>
            <pc:sldMk cId="749108836" sldId="2147469949"/>
            <ac:inkMk id="10" creationId="{3A9FFCBD-5CBF-4B30-987F-5E03AE9490A2}"/>
          </ac:inkMkLst>
        </pc:inkChg>
      </pc:sldChg>
      <pc:sldChg chg="addSp modSp mod">
        <pc:chgData name="Steven French" userId="6578db3b-2483-4b4a-a80d-bcd6435ff5f0" providerId="ADAL" clId="{E5C2C23B-0E9B-4AF4-BC70-5C3A9C0E6E9D}" dt="2022-05-06T02:16:42.005" v="5356" actId="1076"/>
        <pc:sldMkLst>
          <pc:docMk/>
          <pc:sldMk cId="3649695439" sldId="2147469951"/>
        </pc:sldMkLst>
        <pc:spChg chg="mod">
          <ac:chgData name="Steven French" userId="6578db3b-2483-4b4a-a80d-bcd6435ff5f0" providerId="ADAL" clId="{E5C2C23B-0E9B-4AF4-BC70-5C3A9C0E6E9D}" dt="2022-05-06T02:16:36.365" v="5355" actId="20577"/>
          <ac:spMkLst>
            <pc:docMk/>
            <pc:sldMk cId="3649695439" sldId="2147469951"/>
            <ac:spMk id="6" creationId="{B5B44B91-47EC-4F26-84E1-DDA4C12B1945}"/>
          </ac:spMkLst>
        </pc:spChg>
        <pc:picChg chg="add mod">
          <ac:chgData name="Steven French" userId="6578db3b-2483-4b4a-a80d-bcd6435ff5f0" providerId="ADAL" clId="{E5C2C23B-0E9B-4AF4-BC70-5C3A9C0E6E9D}" dt="2022-05-06T02:16:42.005" v="5356" actId="1076"/>
          <ac:picMkLst>
            <pc:docMk/>
            <pc:sldMk cId="3649695439" sldId="2147469951"/>
            <ac:picMk id="3" creationId="{0066AA4E-7EF7-F58B-E472-E622BE7E4FA7}"/>
          </ac:picMkLst>
        </pc:picChg>
      </pc:sldChg>
      <pc:sldChg chg="addSp modSp new mod">
        <pc:chgData name="Steven French" userId="6578db3b-2483-4b4a-a80d-bcd6435ff5f0" providerId="ADAL" clId="{E5C2C23B-0E9B-4AF4-BC70-5C3A9C0E6E9D}" dt="2022-05-04T22:04:22.125" v="1462" actId="20577"/>
        <pc:sldMkLst>
          <pc:docMk/>
          <pc:sldMk cId="1275949908" sldId="2147469952"/>
        </pc:sldMkLst>
        <pc:spChg chg="mod">
          <ac:chgData name="Steven French" userId="6578db3b-2483-4b4a-a80d-bcd6435ff5f0" providerId="ADAL" clId="{E5C2C23B-0E9B-4AF4-BC70-5C3A9C0E6E9D}" dt="2022-05-04T21:59:42.455" v="703" actId="20577"/>
          <ac:spMkLst>
            <pc:docMk/>
            <pc:sldMk cId="1275949908" sldId="2147469952"/>
            <ac:spMk id="2" creationId="{DB42315E-1595-751E-28EA-45DB3502A163}"/>
          </ac:spMkLst>
        </pc:spChg>
        <pc:spChg chg="mod">
          <ac:chgData name="Steven French" userId="6578db3b-2483-4b4a-a80d-bcd6435ff5f0" providerId="ADAL" clId="{E5C2C23B-0E9B-4AF4-BC70-5C3A9C0E6E9D}" dt="2022-05-04T22:04:22.125" v="1462" actId="20577"/>
          <ac:spMkLst>
            <pc:docMk/>
            <pc:sldMk cId="1275949908" sldId="2147469952"/>
            <ac:spMk id="3" creationId="{81F45B01-40EC-748D-30F1-BB118460F0CA}"/>
          </ac:spMkLst>
        </pc:spChg>
        <pc:picChg chg="add mod">
          <ac:chgData name="Steven French" userId="6578db3b-2483-4b4a-a80d-bcd6435ff5f0" providerId="ADAL" clId="{E5C2C23B-0E9B-4AF4-BC70-5C3A9C0E6E9D}" dt="2022-05-04T22:02:01.999" v="1140" actId="14100"/>
          <ac:picMkLst>
            <pc:docMk/>
            <pc:sldMk cId="1275949908" sldId="2147469952"/>
            <ac:picMk id="1026" creationId="{DC16857E-1C26-B962-7103-FF1F9B7AAE90}"/>
          </ac:picMkLst>
        </pc:picChg>
      </pc:sldChg>
      <pc:sldChg chg="modSp new mod">
        <pc:chgData name="Steven French" userId="6578db3b-2483-4b4a-a80d-bcd6435ff5f0" providerId="ADAL" clId="{E5C2C23B-0E9B-4AF4-BC70-5C3A9C0E6E9D}" dt="2022-05-04T22:38:30.190" v="3307" actId="20577"/>
        <pc:sldMkLst>
          <pc:docMk/>
          <pc:sldMk cId="2569819740" sldId="2147469953"/>
        </pc:sldMkLst>
        <pc:spChg chg="mod">
          <ac:chgData name="Steven French" userId="6578db3b-2483-4b4a-a80d-bcd6435ff5f0" providerId="ADAL" clId="{E5C2C23B-0E9B-4AF4-BC70-5C3A9C0E6E9D}" dt="2022-05-04T22:03:19.870" v="1256" actId="20577"/>
          <ac:spMkLst>
            <pc:docMk/>
            <pc:sldMk cId="2569819740" sldId="2147469953"/>
            <ac:spMk id="2" creationId="{9C65845B-B8E7-161A-CE1D-39FB8AFA336A}"/>
          </ac:spMkLst>
        </pc:spChg>
        <pc:spChg chg="mod">
          <ac:chgData name="Steven French" userId="6578db3b-2483-4b4a-a80d-bcd6435ff5f0" providerId="ADAL" clId="{E5C2C23B-0E9B-4AF4-BC70-5C3A9C0E6E9D}" dt="2022-05-04T22:38:30.190" v="3307" actId="20577"/>
          <ac:spMkLst>
            <pc:docMk/>
            <pc:sldMk cId="2569819740" sldId="2147469953"/>
            <ac:spMk id="3" creationId="{54E60E2A-0072-5970-E225-8C2C486AF066}"/>
          </ac:spMkLst>
        </pc:spChg>
      </pc:sldChg>
      <pc:sldChg chg="modSp new mod">
        <pc:chgData name="Steven French" userId="6578db3b-2483-4b4a-a80d-bcd6435ff5f0" providerId="ADAL" clId="{E5C2C23B-0E9B-4AF4-BC70-5C3A9C0E6E9D}" dt="2022-05-04T22:39:15.045" v="3311" actId="20577"/>
        <pc:sldMkLst>
          <pc:docMk/>
          <pc:sldMk cId="4198989219" sldId="2147469954"/>
        </pc:sldMkLst>
        <pc:spChg chg="mod">
          <ac:chgData name="Steven French" userId="6578db3b-2483-4b4a-a80d-bcd6435ff5f0" providerId="ADAL" clId="{E5C2C23B-0E9B-4AF4-BC70-5C3A9C0E6E9D}" dt="2022-05-04T22:12:51.412" v="2745" actId="5793"/>
          <ac:spMkLst>
            <pc:docMk/>
            <pc:sldMk cId="4198989219" sldId="2147469954"/>
            <ac:spMk id="2" creationId="{A01DE428-EA9C-C114-739D-E32EF4C08746}"/>
          </ac:spMkLst>
        </pc:spChg>
        <pc:spChg chg="mod">
          <ac:chgData name="Steven French" userId="6578db3b-2483-4b4a-a80d-bcd6435ff5f0" providerId="ADAL" clId="{E5C2C23B-0E9B-4AF4-BC70-5C3A9C0E6E9D}" dt="2022-05-04T22:39:15.045" v="3311" actId="20577"/>
          <ac:spMkLst>
            <pc:docMk/>
            <pc:sldMk cId="4198989219" sldId="2147469954"/>
            <ac:spMk id="3" creationId="{9D927568-35CA-A344-7F3D-FDA4C1F7B5AE}"/>
          </ac:spMkLst>
        </pc:spChg>
      </pc:sldChg>
      <pc:sldChg chg="addSp delSp modSp new mod">
        <pc:chgData name="Steven French" userId="6578db3b-2483-4b4a-a80d-bcd6435ff5f0" providerId="ADAL" clId="{E5C2C23B-0E9B-4AF4-BC70-5C3A9C0E6E9D}" dt="2022-05-04T22:33:27.672" v="3296" actId="14100"/>
        <pc:sldMkLst>
          <pc:docMk/>
          <pc:sldMk cId="4167700910" sldId="2147469955"/>
        </pc:sldMkLst>
        <pc:spChg chg="mod">
          <ac:chgData name="Steven French" userId="6578db3b-2483-4b4a-a80d-bcd6435ff5f0" providerId="ADAL" clId="{E5C2C23B-0E9B-4AF4-BC70-5C3A9C0E6E9D}" dt="2022-05-04T22:29:54.851" v="3041" actId="1076"/>
          <ac:spMkLst>
            <pc:docMk/>
            <pc:sldMk cId="4167700910" sldId="2147469955"/>
            <ac:spMk id="2" creationId="{DBE98769-7884-D453-12E6-8B4671E5966D}"/>
          </ac:spMkLst>
        </pc:spChg>
        <pc:spChg chg="mod">
          <ac:chgData name="Steven French" userId="6578db3b-2483-4b4a-a80d-bcd6435ff5f0" providerId="ADAL" clId="{E5C2C23B-0E9B-4AF4-BC70-5C3A9C0E6E9D}" dt="2022-05-04T22:29:14.666" v="3038" actId="1076"/>
          <ac:spMkLst>
            <pc:docMk/>
            <pc:sldMk cId="4167700910" sldId="2147469955"/>
            <ac:spMk id="3" creationId="{4163ED5E-6343-8478-83A5-AF81BB101A1B}"/>
          </ac:spMkLst>
        </pc:spChg>
        <pc:spChg chg="add mod">
          <ac:chgData name="Steven French" userId="6578db3b-2483-4b4a-a80d-bcd6435ff5f0" providerId="ADAL" clId="{E5C2C23B-0E9B-4AF4-BC70-5C3A9C0E6E9D}" dt="2022-05-04T22:33:27.672" v="3296" actId="14100"/>
          <ac:spMkLst>
            <pc:docMk/>
            <pc:sldMk cId="4167700910" sldId="2147469955"/>
            <ac:spMk id="8" creationId="{196CDE10-B7A5-0D24-FA94-DB7E2824E09C}"/>
          </ac:spMkLst>
        </pc:spChg>
        <pc:picChg chg="add mod">
          <ac:chgData name="Steven French" userId="6578db3b-2483-4b4a-a80d-bcd6435ff5f0" providerId="ADAL" clId="{E5C2C23B-0E9B-4AF4-BC70-5C3A9C0E6E9D}" dt="2022-05-04T22:30:19.822" v="3045" actId="1076"/>
          <ac:picMkLst>
            <pc:docMk/>
            <pc:sldMk cId="4167700910" sldId="2147469955"/>
            <ac:picMk id="5" creationId="{9ED14767-149E-51DD-FB2A-AC674203FC03}"/>
          </ac:picMkLst>
        </pc:picChg>
        <pc:picChg chg="add mod">
          <ac:chgData name="Steven French" userId="6578db3b-2483-4b4a-a80d-bcd6435ff5f0" providerId="ADAL" clId="{E5C2C23B-0E9B-4AF4-BC70-5C3A9C0E6E9D}" dt="2022-05-04T22:27:15.109" v="3033" actId="14100"/>
          <ac:picMkLst>
            <pc:docMk/>
            <pc:sldMk cId="4167700910" sldId="2147469955"/>
            <ac:picMk id="7" creationId="{83BA8361-3406-E74E-1056-2299EE931851}"/>
          </ac:picMkLst>
        </pc:picChg>
        <pc:picChg chg="add mod">
          <ac:chgData name="Steven French" userId="6578db3b-2483-4b4a-a80d-bcd6435ff5f0" providerId="ADAL" clId="{E5C2C23B-0E9B-4AF4-BC70-5C3A9C0E6E9D}" dt="2022-05-04T22:26:06.246" v="3023" actId="1076"/>
          <ac:picMkLst>
            <pc:docMk/>
            <pc:sldMk cId="4167700910" sldId="2147469955"/>
            <ac:picMk id="2050" creationId="{C5480B38-F4A0-5EB6-37C7-F170C8F3DC15}"/>
          </ac:picMkLst>
        </pc:picChg>
        <pc:picChg chg="add mod">
          <ac:chgData name="Steven French" userId="6578db3b-2483-4b4a-a80d-bcd6435ff5f0" providerId="ADAL" clId="{E5C2C23B-0E9B-4AF4-BC70-5C3A9C0E6E9D}" dt="2022-05-04T22:27:23.447" v="3035" actId="1076"/>
          <ac:picMkLst>
            <pc:docMk/>
            <pc:sldMk cId="4167700910" sldId="2147469955"/>
            <ac:picMk id="2052" creationId="{D299F508-B3CA-A63D-3C29-1DC2023F9A34}"/>
          </ac:picMkLst>
        </pc:picChg>
        <pc:picChg chg="add del mod">
          <ac:chgData name="Steven French" userId="6578db3b-2483-4b4a-a80d-bcd6435ff5f0" providerId="ADAL" clId="{E5C2C23B-0E9B-4AF4-BC70-5C3A9C0E6E9D}" dt="2022-05-04T22:30:01.956" v="3043" actId="478"/>
          <ac:picMkLst>
            <pc:docMk/>
            <pc:sldMk cId="4167700910" sldId="2147469955"/>
            <ac:picMk id="2054" creationId="{B91ADC5C-AED9-D4AD-7FE0-806424A5D13D}"/>
          </ac:picMkLst>
        </pc:picChg>
        <pc:picChg chg="add mod">
          <ac:chgData name="Steven French" userId="6578db3b-2483-4b4a-a80d-bcd6435ff5f0" providerId="ADAL" clId="{E5C2C23B-0E9B-4AF4-BC70-5C3A9C0E6E9D}" dt="2022-05-04T22:30:37.515" v="3048" actId="14100"/>
          <ac:picMkLst>
            <pc:docMk/>
            <pc:sldMk cId="4167700910" sldId="2147469955"/>
            <ac:picMk id="2056" creationId="{6089B2A2-6249-05DE-8F70-D01D4B656E99}"/>
          </ac:picMkLst>
        </pc:picChg>
      </pc:sldChg>
      <pc:sldChg chg="addSp delSp modSp new del mod">
        <pc:chgData name="Steven French" userId="6578db3b-2483-4b4a-a80d-bcd6435ff5f0" providerId="ADAL" clId="{E5C2C23B-0E9B-4AF4-BC70-5C3A9C0E6E9D}" dt="2022-05-05T05:48:40.324" v="3873" actId="47"/>
        <pc:sldMkLst>
          <pc:docMk/>
          <pc:sldMk cId="470230093" sldId="2147469956"/>
        </pc:sldMkLst>
        <pc:spChg chg="mod">
          <ac:chgData name="Steven French" userId="6578db3b-2483-4b4a-a80d-bcd6435ff5f0" providerId="ADAL" clId="{E5C2C23B-0E9B-4AF4-BC70-5C3A9C0E6E9D}" dt="2022-05-05T05:48:36.087" v="3872" actId="21"/>
          <ac:spMkLst>
            <pc:docMk/>
            <pc:sldMk cId="470230093" sldId="2147469956"/>
            <ac:spMk id="2" creationId="{C382B54D-7799-BFE5-715C-AF63652D2F77}"/>
          </ac:spMkLst>
        </pc:spChg>
        <pc:spChg chg="del mod">
          <ac:chgData name="Steven French" userId="6578db3b-2483-4b4a-a80d-bcd6435ff5f0" providerId="ADAL" clId="{E5C2C23B-0E9B-4AF4-BC70-5C3A9C0E6E9D}" dt="2022-05-05T05:46:24.276" v="3830" actId="478"/>
          <ac:spMkLst>
            <pc:docMk/>
            <pc:sldMk cId="470230093" sldId="2147469956"/>
            <ac:spMk id="3" creationId="{3F7855AE-102E-EB37-57EF-8C59D6EC4B75}"/>
          </ac:spMkLst>
        </pc:spChg>
        <pc:spChg chg="del">
          <ac:chgData name="Steven French" userId="6578db3b-2483-4b4a-a80d-bcd6435ff5f0" providerId="ADAL" clId="{E5C2C23B-0E9B-4AF4-BC70-5C3A9C0E6E9D}" dt="2022-05-05T05:45:46.198" v="3766" actId="478"/>
          <ac:spMkLst>
            <pc:docMk/>
            <pc:sldMk cId="470230093" sldId="2147469956"/>
            <ac:spMk id="4" creationId="{24A1829A-4D62-BCEF-8CEA-FF8372C4181E}"/>
          </ac:spMkLst>
        </pc:spChg>
        <pc:spChg chg="add del mod">
          <ac:chgData name="Steven French" userId="6578db3b-2483-4b4a-a80d-bcd6435ff5f0" providerId="ADAL" clId="{E5C2C23B-0E9B-4AF4-BC70-5C3A9C0E6E9D}" dt="2022-05-05T05:46:31.538" v="3832" actId="478"/>
          <ac:spMkLst>
            <pc:docMk/>
            <pc:sldMk cId="470230093" sldId="2147469956"/>
            <ac:spMk id="5" creationId="{E55B5739-82AD-4817-37F0-4A28B3FF5220}"/>
          </ac:spMkLst>
        </pc:spChg>
        <pc:spChg chg="add del">
          <ac:chgData name="Steven French" userId="6578db3b-2483-4b4a-a80d-bcd6435ff5f0" providerId="ADAL" clId="{E5C2C23B-0E9B-4AF4-BC70-5C3A9C0E6E9D}" dt="2022-05-05T05:46:24.276" v="3830" actId="478"/>
          <ac:spMkLst>
            <pc:docMk/>
            <pc:sldMk cId="470230093" sldId="2147469956"/>
            <ac:spMk id="6" creationId="{01C8DA95-A13F-D146-7B36-2D493AA5787A}"/>
          </ac:spMkLst>
        </pc:spChg>
        <pc:spChg chg="add mod">
          <ac:chgData name="Steven French" userId="6578db3b-2483-4b4a-a80d-bcd6435ff5f0" providerId="ADAL" clId="{E5C2C23B-0E9B-4AF4-BC70-5C3A9C0E6E9D}" dt="2022-05-05T05:46:52.232" v="3861" actId="1076"/>
          <ac:spMkLst>
            <pc:docMk/>
            <pc:sldMk cId="470230093" sldId="2147469956"/>
            <ac:spMk id="7" creationId="{CFCF12CB-5F14-59DC-A374-2ADE50C71E9E}"/>
          </ac:spMkLst>
        </pc:spChg>
        <pc:spChg chg="add mod">
          <ac:chgData name="Steven French" userId="6578db3b-2483-4b4a-a80d-bcd6435ff5f0" providerId="ADAL" clId="{E5C2C23B-0E9B-4AF4-BC70-5C3A9C0E6E9D}" dt="2022-05-05T05:46:52.232" v="3861" actId="1076"/>
          <ac:spMkLst>
            <pc:docMk/>
            <pc:sldMk cId="470230093" sldId="2147469956"/>
            <ac:spMk id="8" creationId="{7EFA6B6A-8C76-A26E-9910-C51155B46A11}"/>
          </ac:spMkLst>
        </pc:spChg>
      </pc:sldChg>
      <pc:sldChg chg="new del">
        <pc:chgData name="Steven French" userId="6578db3b-2483-4b4a-a80d-bcd6435ff5f0" providerId="ADAL" clId="{E5C2C23B-0E9B-4AF4-BC70-5C3A9C0E6E9D}" dt="2022-05-05T05:48:43.936" v="3874" actId="47"/>
        <pc:sldMkLst>
          <pc:docMk/>
          <pc:sldMk cId="2858926389" sldId="2147469957"/>
        </pc:sldMkLst>
      </pc:sldChg>
      <pc:sldChg chg="addSp delSp modSp new mod">
        <pc:chgData name="Steven French" userId="6578db3b-2483-4b4a-a80d-bcd6435ff5f0" providerId="ADAL" clId="{E5C2C23B-0E9B-4AF4-BC70-5C3A9C0E6E9D}" dt="2022-05-06T04:46:06.032" v="7649" actId="1076"/>
        <pc:sldMkLst>
          <pc:docMk/>
          <pc:sldMk cId="1442105163" sldId="2147469958"/>
        </pc:sldMkLst>
        <pc:spChg chg="mod">
          <ac:chgData name="Steven French" userId="6578db3b-2483-4b4a-a80d-bcd6435ff5f0" providerId="ADAL" clId="{E5C2C23B-0E9B-4AF4-BC70-5C3A9C0E6E9D}" dt="2022-05-06T04:43:52.664" v="7608" actId="20577"/>
          <ac:spMkLst>
            <pc:docMk/>
            <pc:sldMk cId="1442105163" sldId="2147469958"/>
            <ac:spMk id="2" creationId="{5D7F6F07-B2B3-4177-0BA1-29B095FA1191}"/>
          </ac:spMkLst>
        </pc:spChg>
        <pc:spChg chg="del">
          <ac:chgData name="Steven French" userId="6578db3b-2483-4b4a-a80d-bcd6435ff5f0" providerId="ADAL" clId="{E5C2C23B-0E9B-4AF4-BC70-5C3A9C0E6E9D}" dt="2022-05-05T05:47:18.983" v="3864"/>
          <ac:spMkLst>
            <pc:docMk/>
            <pc:sldMk cId="1442105163" sldId="2147469958"/>
            <ac:spMk id="3" creationId="{BD115933-87AD-A6BE-37A9-9D08977B4875}"/>
          </ac:spMkLst>
        </pc:spChg>
        <pc:spChg chg="add del mod">
          <ac:chgData name="Steven French" userId="6578db3b-2483-4b4a-a80d-bcd6435ff5f0" providerId="ADAL" clId="{E5C2C23B-0E9B-4AF4-BC70-5C3A9C0E6E9D}" dt="2022-05-05T05:48:05.151" v="3868" actId="478"/>
          <ac:spMkLst>
            <pc:docMk/>
            <pc:sldMk cId="1442105163" sldId="2147469958"/>
            <ac:spMk id="4" creationId="{FFA2B3BF-FBD6-82D0-4585-404A76FE3170}"/>
          </ac:spMkLst>
        </pc:spChg>
        <pc:spChg chg="add mod">
          <ac:chgData name="Steven French" userId="6578db3b-2483-4b4a-a80d-bcd6435ff5f0" providerId="ADAL" clId="{E5C2C23B-0E9B-4AF4-BC70-5C3A9C0E6E9D}" dt="2022-05-06T04:44:55.324" v="7640" actId="20577"/>
          <ac:spMkLst>
            <pc:docMk/>
            <pc:sldMk cId="1442105163" sldId="2147469958"/>
            <ac:spMk id="5" creationId="{30E5CCE7-4A19-5C59-7B36-8E7F17199BA4}"/>
          </ac:spMkLst>
        </pc:spChg>
        <pc:picChg chg="add mod">
          <ac:chgData name="Steven French" userId="6578db3b-2483-4b4a-a80d-bcd6435ff5f0" providerId="ADAL" clId="{E5C2C23B-0E9B-4AF4-BC70-5C3A9C0E6E9D}" dt="2022-05-06T04:45:26.387" v="7645" actId="14100"/>
          <ac:picMkLst>
            <pc:docMk/>
            <pc:sldMk cId="1442105163" sldId="2147469958"/>
            <ac:picMk id="7" creationId="{1058A4D7-A18B-A57D-5A46-B95D0E7CA398}"/>
          </ac:picMkLst>
        </pc:picChg>
        <pc:picChg chg="add del">
          <ac:chgData name="Steven French" userId="6578db3b-2483-4b4a-a80d-bcd6435ff5f0" providerId="ADAL" clId="{E5C2C23B-0E9B-4AF4-BC70-5C3A9C0E6E9D}" dt="2022-05-05T05:57:57.539" v="4091" actId="478"/>
          <ac:picMkLst>
            <pc:docMk/>
            <pc:sldMk cId="1442105163" sldId="2147469958"/>
            <ac:picMk id="9" creationId="{98EFBB9C-ED60-042C-CFFB-E24CCCD8AF52}"/>
          </ac:picMkLst>
        </pc:picChg>
        <pc:picChg chg="add del mod">
          <ac:chgData name="Steven French" userId="6578db3b-2483-4b4a-a80d-bcd6435ff5f0" providerId="ADAL" clId="{E5C2C23B-0E9B-4AF4-BC70-5C3A9C0E6E9D}" dt="2022-05-06T04:43:34.578" v="7604" actId="478"/>
          <ac:picMkLst>
            <pc:docMk/>
            <pc:sldMk cId="1442105163" sldId="2147469958"/>
            <ac:picMk id="2050" creationId="{F71E8265-A3DE-A267-9532-D58D0C0013D1}"/>
          </ac:picMkLst>
        </pc:picChg>
        <pc:picChg chg="add mod">
          <ac:chgData name="Steven French" userId="6578db3b-2483-4b4a-a80d-bcd6435ff5f0" providerId="ADAL" clId="{E5C2C23B-0E9B-4AF4-BC70-5C3A9C0E6E9D}" dt="2022-05-06T04:46:06.032" v="7649" actId="1076"/>
          <ac:picMkLst>
            <pc:docMk/>
            <pc:sldMk cId="1442105163" sldId="2147469958"/>
            <ac:picMk id="2052" creationId="{9543AC74-05D7-91CE-A38D-40F72E3AB394}"/>
          </ac:picMkLst>
        </pc:picChg>
      </pc:sldChg>
      <pc:sldChg chg="new del">
        <pc:chgData name="Steven French" userId="6578db3b-2483-4b4a-a80d-bcd6435ff5f0" providerId="ADAL" clId="{E5C2C23B-0E9B-4AF4-BC70-5C3A9C0E6E9D}" dt="2022-05-05T08:53:19.058" v="4334" actId="680"/>
        <pc:sldMkLst>
          <pc:docMk/>
          <pc:sldMk cId="1050609992" sldId="2147469959"/>
        </pc:sldMkLst>
      </pc:sldChg>
      <pc:sldChg chg="addSp modSp new mod">
        <pc:chgData name="Steven French" userId="6578db3b-2483-4b4a-a80d-bcd6435ff5f0" providerId="ADAL" clId="{E5C2C23B-0E9B-4AF4-BC70-5C3A9C0E6E9D}" dt="2022-05-05T09:01:49.341" v="4439" actId="14100"/>
        <pc:sldMkLst>
          <pc:docMk/>
          <pc:sldMk cId="3788388191" sldId="2147469959"/>
        </pc:sldMkLst>
        <pc:spChg chg="mod">
          <ac:chgData name="Steven French" userId="6578db3b-2483-4b4a-a80d-bcd6435ff5f0" providerId="ADAL" clId="{E5C2C23B-0E9B-4AF4-BC70-5C3A9C0E6E9D}" dt="2022-05-05T08:53:46.114" v="4379" actId="20577"/>
          <ac:spMkLst>
            <pc:docMk/>
            <pc:sldMk cId="3788388191" sldId="2147469959"/>
            <ac:spMk id="2" creationId="{40160B60-B79E-E754-B9C5-9F3F2988B6CD}"/>
          </ac:spMkLst>
        </pc:spChg>
        <pc:spChg chg="mod">
          <ac:chgData name="Steven French" userId="6578db3b-2483-4b4a-a80d-bcd6435ff5f0" providerId="ADAL" clId="{E5C2C23B-0E9B-4AF4-BC70-5C3A9C0E6E9D}" dt="2022-05-05T09:01:33.608" v="4438" actId="20577"/>
          <ac:spMkLst>
            <pc:docMk/>
            <pc:sldMk cId="3788388191" sldId="2147469959"/>
            <ac:spMk id="3" creationId="{B7DF5E2C-762C-F24D-1F63-496974672D3C}"/>
          </ac:spMkLst>
        </pc:spChg>
        <pc:picChg chg="add mod">
          <ac:chgData name="Steven French" userId="6578db3b-2483-4b4a-a80d-bcd6435ff5f0" providerId="ADAL" clId="{E5C2C23B-0E9B-4AF4-BC70-5C3A9C0E6E9D}" dt="2022-05-05T09:01:49.341" v="4439" actId="14100"/>
          <ac:picMkLst>
            <pc:docMk/>
            <pc:sldMk cId="3788388191" sldId="2147469959"/>
            <ac:picMk id="5" creationId="{E2A43D4D-E7B4-E865-B02F-7040DAA61FC8}"/>
          </ac:picMkLst>
        </pc:picChg>
      </pc:sldChg>
      <pc:sldChg chg="addSp modSp new mod">
        <pc:chgData name="Steven French" userId="6578db3b-2483-4b4a-a80d-bcd6435ff5f0" providerId="ADAL" clId="{E5C2C23B-0E9B-4AF4-BC70-5C3A9C0E6E9D}" dt="2022-05-05T09:04:09.708" v="4467" actId="20577"/>
        <pc:sldMkLst>
          <pc:docMk/>
          <pc:sldMk cId="4274259658" sldId="2147469960"/>
        </pc:sldMkLst>
        <pc:spChg chg="mod">
          <ac:chgData name="Steven French" userId="6578db3b-2483-4b4a-a80d-bcd6435ff5f0" providerId="ADAL" clId="{E5C2C23B-0E9B-4AF4-BC70-5C3A9C0E6E9D}" dt="2022-05-05T09:04:09.708" v="4467" actId="20577"/>
          <ac:spMkLst>
            <pc:docMk/>
            <pc:sldMk cId="4274259658" sldId="2147469960"/>
            <ac:spMk id="2" creationId="{4D205B49-8622-92C3-4B5B-8546C646EF91}"/>
          </ac:spMkLst>
        </pc:spChg>
        <pc:picChg chg="add mod">
          <ac:chgData name="Steven French" userId="6578db3b-2483-4b4a-a80d-bcd6435ff5f0" providerId="ADAL" clId="{E5C2C23B-0E9B-4AF4-BC70-5C3A9C0E6E9D}" dt="2022-05-05T09:04:03.178" v="4443" actId="14100"/>
          <ac:picMkLst>
            <pc:docMk/>
            <pc:sldMk cId="4274259658" sldId="2147469960"/>
            <ac:picMk id="5" creationId="{AF415C02-D464-621D-1C68-CDCC166F9ECB}"/>
          </ac:picMkLst>
        </pc:picChg>
      </pc:sldChg>
      <pc:sldChg chg="addSp delSp modSp new mod">
        <pc:chgData name="Steven French" userId="6578db3b-2483-4b4a-a80d-bcd6435ff5f0" providerId="ADAL" clId="{E5C2C23B-0E9B-4AF4-BC70-5C3A9C0E6E9D}" dt="2022-05-05T09:06:59.600" v="4492" actId="478"/>
        <pc:sldMkLst>
          <pc:docMk/>
          <pc:sldMk cId="4253827743" sldId="2147469961"/>
        </pc:sldMkLst>
        <pc:spChg chg="mod">
          <ac:chgData name="Steven French" userId="6578db3b-2483-4b4a-a80d-bcd6435ff5f0" providerId="ADAL" clId="{E5C2C23B-0E9B-4AF4-BC70-5C3A9C0E6E9D}" dt="2022-05-05T09:06:42.002" v="4488" actId="20577"/>
          <ac:spMkLst>
            <pc:docMk/>
            <pc:sldMk cId="4253827743" sldId="2147469961"/>
            <ac:spMk id="2" creationId="{79D8F505-03AC-028F-6E1D-AC5B1EDF66BA}"/>
          </ac:spMkLst>
        </pc:spChg>
        <pc:picChg chg="add mod">
          <ac:chgData name="Steven French" userId="6578db3b-2483-4b4a-a80d-bcd6435ff5f0" providerId="ADAL" clId="{E5C2C23B-0E9B-4AF4-BC70-5C3A9C0E6E9D}" dt="2022-05-05T09:06:01.818" v="4471" actId="1076"/>
          <ac:picMkLst>
            <pc:docMk/>
            <pc:sldMk cId="4253827743" sldId="2147469961"/>
            <ac:picMk id="5" creationId="{D69386B6-23EC-389E-DABF-C4B677B70B81}"/>
          </ac:picMkLst>
        </pc:picChg>
        <pc:picChg chg="add del mod">
          <ac:chgData name="Steven French" userId="6578db3b-2483-4b4a-a80d-bcd6435ff5f0" providerId="ADAL" clId="{E5C2C23B-0E9B-4AF4-BC70-5C3A9C0E6E9D}" dt="2022-05-05T09:06:59.600" v="4492" actId="478"/>
          <ac:picMkLst>
            <pc:docMk/>
            <pc:sldMk cId="4253827743" sldId="2147469961"/>
            <ac:picMk id="7" creationId="{74AC260B-AE26-09BB-A127-3023531DAA14}"/>
          </ac:picMkLst>
        </pc:picChg>
      </pc:sldChg>
      <pc:sldChg chg="addSp delSp modSp new mod">
        <pc:chgData name="Steven French" userId="6578db3b-2483-4b4a-a80d-bcd6435ff5f0" providerId="ADAL" clId="{E5C2C23B-0E9B-4AF4-BC70-5C3A9C0E6E9D}" dt="2022-05-05T09:08:01.112" v="4601" actId="20577"/>
        <pc:sldMkLst>
          <pc:docMk/>
          <pc:sldMk cId="3153626972" sldId="2147469962"/>
        </pc:sldMkLst>
        <pc:spChg chg="mod">
          <ac:chgData name="Steven French" userId="6578db3b-2483-4b4a-a80d-bcd6435ff5f0" providerId="ADAL" clId="{E5C2C23B-0E9B-4AF4-BC70-5C3A9C0E6E9D}" dt="2022-05-05T09:08:01.112" v="4601" actId="20577"/>
          <ac:spMkLst>
            <pc:docMk/>
            <pc:sldMk cId="3153626972" sldId="2147469962"/>
            <ac:spMk id="2" creationId="{FE7A68FF-DF9B-CD87-5301-EE9BD3E32E55}"/>
          </ac:spMkLst>
        </pc:spChg>
        <pc:spChg chg="del mod">
          <ac:chgData name="Steven French" userId="6578db3b-2483-4b4a-a80d-bcd6435ff5f0" providerId="ADAL" clId="{E5C2C23B-0E9B-4AF4-BC70-5C3A9C0E6E9D}" dt="2022-05-05T09:07:18.794" v="4521" actId="478"/>
          <ac:spMkLst>
            <pc:docMk/>
            <pc:sldMk cId="3153626972" sldId="2147469962"/>
            <ac:spMk id="3" creationId="{77DA3645-5319-649E-13C2-9BF874B58144}"/>
          </ac:spMkLst>
        </pc:spChg>
        <pc:picChg chg="add mod">
          <ac:chgData name="Steven French" userId="6578db3b-2483-4b4a-a80d-bcd6435ff5f0" providerId="ADAL" clId="{E5C2C23B-0E9B-4AF4-BC70-5C3A9C0E6E9D}" dt="2022-05-05T09:07:21.325" v="4522" actId="1076"/>
          <ac:picMkLst>
            <pc:docMk/>
            <pc:sldMk cId="3153626972" sldId="2147469962"/>
            <ac:picMk id="5" creationId="{6DE79FD0-EDF7-1C36-DAE1-EF53F1860033}"/>
          </ac:picMkLst>
        </pc:picChg>
      </pc:sldChg>
      <pc:sldChg chg="modSp new mod">
        <pc:chgData name="Steven French" userId="6578db3b-2483-4b4a-a80d-bcd6435ff5f0" providerId="ADAL" clId="{E5C2C23B-0E9B-4AF4-BC70-5C3A9C0E6E9D}" dt="2022-05-06T04:58:50.848" v="7960" actId="20577"/>
        <pc:sldMkLst>
          <pc:docMk/>
          <pc:sldMk cId="3703782642" sldId="2147469963"/>
        </pc:sldMkLst>
        <pc:spChg chg="mod">
          <ac:chgData name="Steven French" userId="6578db3b-2483-4b4a-a80d-bcd6435ff5f0" providerId="ADAL" clId="{E5C2C23B-0E9B-4AF4-BC70-5C3A9C0E6E9D}" dt="2022-05-05T09:18:18.113" v="4708" actId="5793"/>
          <ac:spMkLst>
            <pc:docMk/>
            <pc:sldMk cId="3703782642" sldId="2147469963"/>
            <ac:spMk id="2" creationId="{164E01FE-15C3-BEB2-936B-3A71261242FF}"/>
          </ac:spMkLst>
        </pc:spChg>
        <pc:spChg chg="mod">
          <ac:chgData name="Steven French" userId="6578db3b-2483-4b4a-a80d-bcd6435ff5f0" providerId="ADAL" clId="{E5C2C23B-0E9B-4AF4-BC70-5C3A9C0E6E9D}" dt="2022-05-06T04:58:50.848" v="7960" actId="20577"/>
          <ac:spMkLst>
            <pc:docMk/>
            <pc:sldMk cId="3703782642" sldId="2147469963"/>
            <ac:spMk id="3" creationId="{1FD73397-6E1F-3477-AAE6-56D6BD195B96}"/>
          </ac:spMkLst>
        </pc:spChg>
      </pc:sldChg>
      <pc:sldChg chg="addSp modSp new mod">
        <pc:chgData name="Steven French" userId="6578db3b-2483-4b4a-a80d-bcd6435ff5f0" providerId="ADAL" clId="{E5C2C23B-0E9B-4AF4-BC70-5C3A9C0E6E9D}" dt="2022-05-06T02:44:16.383" v="6334" actId="20577"/>
        <pc:sldMkLst>
          <pc:docMk/>
          <pc:sldMk cId="1366149115" sldId="2147469964"/>
        </pc:sldMkLst>
        <pc:spChg chg="mod">
          <ac:chgData name="Steven French" userId="6578db3b-2483-4b4a-a80d-bcd6435ff5f0" providerId="ADAL" clId="{E5C2C23B-0E9B-4AF4-BC70-5C3A9C0E6E9D}" dt="2022-05-06T02:44:16.383" v="6334" actId="20577"/>
          <ac:spMkLst>
            <pc:docMk/>
            <pc:sldMk cId="1366149115" sldId="2147469964"/>
            <ac:spMk id="2" creationId="{5ABBEEB8-64BE-5C19-4A1B-AF8855D5B21E}"/>
          </ac:spMkLst>
        </pc:spChg>
        <pc:spChg chg="mod">
          <ac:chgData name="Steven French" userId="6578db3b-2483-4b4a-a80d-bcd6435ff5f0" providerId="ADAL" clId="{E5C2C23B-0E9B-4AF4-BC70-5C3A9C0E6E9D}" dt="2022-05-05T19:22:52.853" v="4818" actId="5793"/>
          <ac:spMkLst>
            <pc:docMk/>
            <pc:sldMk cId="1366149115" sldId="2147469964"/>
            <ac:spMk id="3" creationId="{8B3BEC2D-D0FD-CE6E-F490-96956AE52E2C}"/>
          </ac:spMkLst>
        </pc:spChg>
        <pc:picChg chg="add mod">
          <ac:chgData name="Steven French" userId="6578db3b-2483-4b4a-a80d-bcd6435ff5f0" providerId="ADAL" clId="{E5C2C23B-0E9B-4AF4-BC70-5C3A9C0E6E9D}" dt="2022-05-05T19:23:00.137" v="4821" actId="14100"/>
          <ac:picMkLst>
            <pc:docMk/>
            <pc:sldMk cId="1366149115" sldId="2147469964"/>
            <ac:picMk id="5" creationId="{2B998D51-1376-5D9D-03B9-C43C49E0BC3B}"/>
          </ac:picMkLst>
        </pc:picChg>
      </pc:sldChg>
      <pc:sldChg chg="addSp modSp new mod">
        <pc:chgData name="Steven French" userId="6578db3b-2483-4b4a-a80d-bcd6435ff5f0" providerId="ADAL" clId="{E5C2C23B-0E9B-4AF4-BC70-5C3A9C0E6E9D}" dt="2022-05-05T19:26:46.162" v="4865" actId="1076"/>
        <pc:sldMkLst>
          <pc:docMk/>
          <pc:sldMk cId="2215614770" sldId="2147469965"/>
        </pc:sldMkLst>
        <pc:spChg chg="mod">
          <ac:chgData name="Steven French" userId="6578db3b-2483-4b4a-a80d-bcd6435ff5f0" providerId="ADAL" clId="{E5C2C23B-0E9B-4AF4-BC70-5C3A9C0E6E9D}" dt="2022-05-05T19:25:53.525" v="4858" actId="20577"/>
          <ac:spMkLst>
            <pc:docMk/>
            <pc:sldMk cId="2215614770" sldId="2147469965"/>
            <ac:spMk id="2" creationId="{17DAB36F-C548-7531-AA7D-D70433829D98}"/>
          </ac:spMkLst>
        </pc:spChg>
        <pc:spChg chg="mod">
          <ac:chgData name="Steven French" userId="6578db3b-2483-4b4a-a80d-bcd6435ff5f0" providerId="ADAL" clId="{E5C2C23B-0E9B-4AF4-BC70-5C3A9C0E6E9D}" dt="2022-05-05T19:25:56.488" v="4859" actId="5793"/>
          <ac:spMkLst>
            <pc:docMk/>
            <pc:sldMk cId="2215614770" sldId="2147469965"/>
            <ac:spMk id="3" creationId="{C05DF8CE-5214-03B8-7456-2877FDDCBA21}"/>
          </ac:spMkLst>
        </pc:spChg>
        <pc:picChg chg="add mod">
          <ac:chgData name="Steven French" userId="6578db3b-2483-4b4a-a80d-bcd6435ff5f0" providerId="ADAL" clId="{E5C2C23B-0E9B-4AF4-BC70-5C3A9C0E6E9D}" dt="2022-05-05T19:26:41.569" v="4863" actId="1076"/>
          <ac:picMkLst>
            <pc:docMk/>
            <pc:sldMk cId="2215614770" sldId="2147469965"/>
            <ac:picMk id="5" creationId="{72B388FB-3CCB-5032-36A9-8A03074FF917}"/>
          </ac:picMkLst>
        </pc:picChg>
        <pc:picChg chg="add mod">
          <ac:chgData name="Steven French" userId="6578db3b-2483-4b4a-a80d-bcd6435ff5f0" providerId="ADAL" clId="{E5C2C23B-0E9B-4AF4-BC70-5C3A9C0E6E9D}" dt="2022-05-05T19:26:46.162" v="4865" actId="1076"/>
          <ac:picMkLst>
            <pc:docMk/>
            <pc:sldMk cId="2215614770" sldId="2147469965"/>
            <ac:picMk id="7" creationId="{D71BEDC7-A66A-3923-8494-155A091D237D}"/>
          </ac:picMkLst>
        </pc:picChg>
      </pc:sldChg>
      <pc:sldChg chg="addSp modSp new mod">
        <pc:chgData name="Steven French" userId="6578db3b-2483-4b4a-a80d-bcd6435ff5f0" providerId="ADAL" clId="{E5C2C23B-0E9B-4AF4-BC70-5C3A9C0E6E9D}" dt="2022-05-05T19:29:59.522" v="4906" actId="1076"/>
        <pc:sldMkLst>
          <pc:docMk/>
          <pc:sldMk cId="714624142" sldId="2147469966"/>
        </pc:sldMkLst>
        <pc:spChg chg="mod">
          <ac:chgData name="Steven French" userId="6578db3b-2483-4b4a-a80d-bcd6435ff5f0" providerId="ADAL" clId="{E5C2C23B-0E9B-4AF4-BC70-5C3A9C0E6E9D}" dt="2022-05-05T19:29:41.859" v="4901" actId="20577"/>
          <ac:spMkLst>
            <pc:docMk/>
            <pc:sldMk cId="714624142" sldId="2147469966"/>
            <ac:spMk id="2" creationId="{2BCC4880-ABAE-8DB3-6D83-562596D43C7A}"/>
          </ac:spMkLst>
        </pc:spChg>
        <pc:picChg chg="add mod">
          <ac:chgData name="Steven French" userId="6578db3b-2483-4b4a-a80d-bcd6435ff5f0" providerId="ADAL" clId="{E5C2C23B-0E9B-4AF4-BC70-5C3A9C0E6E9D}" dt="2022-05-05T19:29:59.522" v="4906" actId="1076"/>
          <ac:picMkLst>
            <pc:docMk/>
            <pc:sldMk cId="714624142" sldId="2147469966"/>
            <ac:picMk id="5" creationId="{14F12D91-F5B9-CAF4-2027-175D7CBC7B41}"/>
          </ac:picMkLst>
        </pc:picChg>
      </pc:sldChg>
      <pc:sldChg chg="addSp modSp new mod">
        <pc:chgData name="Steven French" userId="6578db3b-2483-4b4a-a80d-bcd6435ff5f0" providerId="ADAL" clId="{E5C2C23B-0E9B-4AF4-BC70-5C3A9C0E6E9D}" dt="2022-05-05T19:40:35.469" v="4999" actId="1076"/>
        <pc:sldMkLst>
          <pc:docMk/>
          <pc:sldMk cId="1866621335" sldId="2147469967"/>
        </pc:sldMkLst>
        <pc:spChg chg="mod">
          <ac:chgData name="Steven French" userId="6578db3b-2483-4b4a-a80d-bcd6435ff5f0" providerId="ADAL" clId="{E5C2C23B-0E9B-4AF4-BC70-5C3A9C0E6E9D}" dt="2022-05-05T19:40:21.216" v="4959" actId="20577"/>
          <ac:spMkLst>
            <pc:docMk/>
            <pc:sldMk cId="1866621335" sldId="2147469967"/>
            <ac:spMk id="2" creationId="{FC6AA91E-E806-B059-A9DD-A9AC89B039D9}"/>
          </ac:spMkLst>
        </pc:spChg>
        <pc:spChg chg="mod">
          <ac:chgData name="Steven French" userId="6578db3b-2483-4b4a-a80d-bcd6435ff5f0" providerId="ADAL" clId="{E5C2C23B-0E9B-4AF4-BC70-5C3A9C0E6E9D}" dt="2022-05-05T19:40:33.229" v="4998" actId="5793"/>
          <ac:spMkLst>
            <pc:docMk/>
            <pc:sldMk cId="1866621335" sldId="2147469967"/>
            <ac:spMk id="3" creationId="{D19DB192-8CC3-60D4-63C0-59E94DCD3ECB}"/>
          </ac:spMkLst>
        </pc:spChg>
        <pc:picChg chg="add mod">
          <ac:chgData name="Steven French" userId="6578db3b-2483-4b4a-a80d-bcd6435ff5f0" providerId="ADAL" clId="{E5C2C23B-0E9B-4AF4-BC70-5C3A9C0E6E9D}" dt="2022-05-05T19:40:24.029" v="4960" actId="1076"/>
          <ac:picMkLst>
            <pc:docMk/>
            <pc:sldMk cId="1866621335" sldId="2147469967"/>
            <ac:picMk id="5" creationId="{BEF50B9B-91A9-2570-D4B3-1F848075C03B}"/>
          </ac:picMkLst>
        </pc:picChg>
        <pc:picChg chg="add mod">
          <ac:chgData name="Steven French" userId="6578db3b-2483-4b4a-a80d-bcd6435ff5f0" providerId="ADAL" clId="{E5C2C23B-0E9B-4AF4-BC70-5C3A9C0E6E9D}" dt="2022-05-05T19:40:35.469" v="4999" actId="1076"/>
          <ac:picMkLst>
            <pc:docMk/>
            <pc:sldMk cId="1866621335" sldId="2147469967"/>
            <ac:picMk id="7" creationId="{38676159-4897-42D9-56BB-2876DC94FBB1}"/>
          </ac:picMkLst>
        </pc:picChg>
      </pc:sldChg>
      <pc:sldChg chg="addSp modSp new mod">
        <pc:chgData name="Steven French" userId="6578db3b-2483-4b4a-a80d-bcd6435ff5f0" providerId="ADAL" clId="{E5C2C23B-0E9B-4AF4-BC70-5C3A9C0E6E9D}" dt="2022-05-05T20:23:06.945" v="5027" actId="20577"/>
        <pc:sldMkLst>
          <pc:docMk/>
          <pc:sldMk cId="317754611" sldId="2147469968"/>
        </pc:sldMkLst>
        <pc:spChg chg="mod">
          <ac:chgData name="Steven French" userId="6578db3b-2483-4b4a-a80d-bcd6435ff5f0" providerId="ADAL" clId="{E5C2C23B-0E9B-4AF4-BC70-5C3A9C0E6E9D}" dt="2022-05-05T20:23:06.945" v="5027" actId="20577"/>
          <ac:spMkLst>
            <pc:docMk/>
            <pc:sldMk cId="317754611" sldId="2147469968"/>
            <ac:spMk id="2" creationId="{4EA98BC5-7090-2C00-635F-DD4F52A78C99}"/>
          </ac:spMkLst>
        </pc:spChg>
        <pc:picChg chg="add mod">
          <ac:chgData name="Steven French" userId="6578db3b-2483-4b4a-a80d-bcd6435ff5f0" providerId="ADAL" clId="{E5C2C23B-0E9B-4AF4-BC70-5C3A9C0E6E9D}" dt="2022-05-05T20:23:02.765" v="5003" actId="14100"/>
          <ac:picMkLst>
            <pc:docMk/>
            <pc:sldMk cId="317754611" sldId="2147469968"/>
            <ac:picMk id="5" creationId="{5CC820BC-26A9-AE8B-A504-ACCEC1B79CA1}"/>
          </ac:picMkLst>
        </pc:picChg>
      </pc:sldChg>
      <pc:sldChg chg="addSp delSp modSp new mod">
        <pc:chgData name="Steven French" userId="6578db3b-2483-4b4a-a80d-bcd6435ff5f0" providerId="ADAL" clId="{E5C2C23B-0E9B-4AF4-BC70-5C3A9C0E6E9D}" dt="2022-05-06T02:24:08.368" v="5801" actId="1076"/>
        <pc:sldMkLst>
          <pc:docMk/>
          <pc:sldMk cId="3481416740" sldId="2147469969"/>
        </pc:sldMkLst>
        <pc:spChg chg="mod">
          <ac:chgData name="Steven French" userId="6578db3b-2483-4b4a-a80d-bcd6435ff5f0" providerId="ADAL" clId="{E5C2C23B-0E9B-4AF4-BC70-5C3A9C0E6E9D}" dt="2022-05-06T02:18:00.849" v="5512" actId="20577"/>
          <ac:spMkLst>
            <pc:docMk/>
            <pc:sldMk cId="3481416740" sldId="2147469969"/>
            <ac:spMk id="2" creationId="{A50C3717-1931-D30C-1810-5520E7950F4F}"/>
          </ac:spMkLst>
        </pc:spChg>
        <pc:spChg chg="mod">
          <ac:chgData name="Steven French" userId="6578db3b-2483-4b4a-a80d-bcd6435ff5f0" providerId="ADAL" clId="{E5C2C23B-0E9B-4AF4-BC70-5C3A9C0E6E9D}" dt="2022-05-06T02:21:19.901" v="5783" actId="20577"/>
          <ac:spMkLst>
            <pc:docMk/>
            <pc:sldMk cId="3481416740" sldId="2147469969"/>
            <ac:spMk id="3" creationId="{90C66EFB-A8D7-7EE6-3F61-6D95D36473F4}"/>
          </ac:spMkLst>
        </pc:spChg>
        <pc:spChg chg="add del mod">
          <ac:chgData name="Steven French" userId="6578db3b-2483-4b4a-a80d-bcd6435ff5f0" providerId="ADAL" clId="{E5C2C23B-0E9B-4AF4-BC70-5C3A9C0E6E9D}" dt="2022-05-06T02:21:40.805" v="5787" actId="478"/>
          <ac:spMkLst>
            <pc:docMk/>
            <pc:sldMk cId="3481416740" sldId="2147469969"/>
            <ac:spMk id="6" creationId="{4D73CE54-0171-044F-1319-D0DA4B8CC7A4}"/>
          </ac:spMkLst>
        </pc:spChg>
        <pc:picChg chg="add mod">
          <ac:chgData name="Steven French" userId="6578db3b-2483-4b4a-a80d-bcd6435ff5f0" providerId="ADAL" clId="{E5C2C23B-0E9B-4AF4-BC70-5C3A9C0E6E9D}" dt="2022-05-06T02:24:08.368" v="5801" actId="1076"/>
          <ac:picMkLst>
            <pc:docMk/>
            <pc:sldMk cId="3481416740" sldId="2147469969"/>
            <ac:picMk id="5" creationId="{CBBC3130-C671-9D7F-E511-1738F7DDF1E2}"/>
          </ac:picMkLst>
        </pc:picChg>
        <pc:picChg chg="add del mod">
          <ac:chgData name="Steven French" userId="6578db3b-2483-4b4a-a80d-bcd6435ff5f0" providerId="ADAL" clId="{E5C2C23B-0E9B-4AF4-BC70-5C3A9C0E6E9D}" dt="2022-05-06T02:22:14.328" v="5791" actId="478"/>
          <ac:picMkLst>
            <pc:docMk/>
            <pc:sldMk cId="3481416740" sldId="2147469969"/>
            <ac:picMk id="8" creationId="{E0597AC9-8AB2-D84C-9BFF-14C1CD008016}"/>
          </ac:picMkLst>
        </pc:picChg>
        <pc:picChg chg="add mod">
          <ac:chgData name="Steven French" userId="6578db3b-2483-4b4a-a80d-bcd6435ff5f0" providerId="ADAL" clId="{E5C2C23B-0E9B-4AF4-BC70-5C3A9C0E6E9D}" dt="2022-05-06T02:24:02.904" v="5800" actId="14100"/>
          <ac:picMkLst>
            <pc:docMk/>
            <pc:sldMk cId="3481416740" sldId="2147469969"/>
            <ac:picMk id="10" creationId="{5FF376D6-E17D-6229-9757-154E8DED89F9}"/>
          </ac:picMkLst>
        </pc:picChg>
      </pc:sldChg>
      <pc:sldChg chg="addSp modSp new mod">
        <pc:chgData name="Steven French" userId="6578db3b-2483-4b4a-a80d-bcd6435ff5f0" providerId="ADAL" clId="{E5C2C23B-0E9B-4AF4-BC70-5C3A9C0E6E9D}" dt="2022-05-06T02:22:23.538" v="5795" actId="962"/>
        <pc:sldMkLst>
          <pc:docMk/>
          <pc:sldMk cId="2285085899" sldId="2147469970"/>
        </pc:sldMkLst>
        <pc:picChg chg="add mod">
          <ac:chgData name="Steven French" userId="6578db3b-2483-4b4a-a80d-bcd6435ff5f0" providerId="ADAL" clId="{E5C2C23B-0E9B-4AF4-BC70-5C3A9C0E6E9D}" dt="2022-05-06T02:22:23.538" v="5795" actId="962"/>
          <ac:picMkLst>
            <pc:docMk/>
            <pc:sldMk cId="2285085899" sldId="2147469970"/>
            <ac:picMk id="5" creationId="{CBCDA31C-6C60-2EAF-70DA-513B9E355453}"/>
          </ac:picMkLst>
        </pc:picChg>
      </pc:sldChg>
      <pc:sldChg chg="addSp delSp modSp new mod">
        <pc:chgData name="Steven French" userId="6578db3b-2483-4b4a-a80d-bcd6435ff5f0" providerId="ADAL" clId="{E5C2C23B-0E9B-4AF4-BC70-5C3A9C0E6E9D}" dt="2022-05-06T02:34:55.331" v="6121" actId="14100"/>
        <pc:sldMkLst>
          <pc:docMk/>
          <pc:sldMk cId="1561295761" sldId="2147469971"/>
        </pc:sldMkLst>
        <pc:spChg chg="mod">
          <ac:chgData name="Steven French" userId="6578db3b-2483-4b4a-a80d-bcd6435ff5f0" providerId="ADAL" clId="{E5C2C23B-0E9B-4AF4-BC70-5C3A9C0E6E9D}" dt="2022-05-06T02:33:53.870" v="6112" actId="20577"/>
          <ac:spMkLst>
            <pc:docMk/>
            <pc:sldMk cId="1561295761" sldId="2147469971"/>
            <ac:spMk id="2" creationId="{B6DEC96E-B1B6-A97F-D6EF-8646587C3C2F}"/>
          </ac:spMkLst>
        </pc:spChg>
        <pc:spChg chg="del mod">
          <ac:chgData name="Steven French" userId="6578db3b-2483-4b4a-a80d-bcd6435ff5f0" providerId="ADAL" clId="{E5C2C23B-0E9B-4AF4-BC70-5C3A9C0E6E9D}" dt="2022-05-06T02:33:59.200" v="6113" actId="478"/>
          <ac:spMkLst>
            <pc:docMk/>
            <pc:sldMk cId="1561295761" sldId="2147469971"/>
            <ac:spMk id="3" creationId="{63FF15DB-4630-8094-4FF8-3D795AC050F3}"/>
          </ac:spMkLst>
        </pc:spChg>
        <pc:spChg chg="add mod">
          <ac:chgData name="Steven French" userId="6578db3b-2483-4b4a-a80d-bcd6435ff5f0" providerId="ADAL" clId="{E5C2C23B-0E9B-4AF4-BC70-5C3A9C0E6E9D}" dt="2022-05-06T02:33:59.200" v="6113" actId="478"/>
          <ac:spMkLst>
            <pc:docMk/>
            <pc:sldMk cId="1561295761" sldId="2147469971"/>
            <ac:spMk id="7" creationId="{49532A9E-EB53-69D5-B201-A19AB07B5F52}"/>
          </ac:spMkLst>
        </pc:spChg>
        <pc:picChg chg="add mod">
          <ac:chgData name="Steven French" userId="6578db3b-2483-4b4a-a80d-bcd6435ff5f0" providerId="ADAL" clId="{E5C2C23B-0E9B-4AF4-BC70-5C3A9C0E6E9D}" dt="2022-05-06T02:34:55.331" v="6121" actId="14100"/>
          <ac:picMkLst>
            <pc:docMk/>
            <pc:sldMk cId="1561295761" sldId="2147469971"/>
            <ac:picMk id="5" creationId="{C781C4C3-484F-D037-B03C-49409C173F6E}"/>
          </ac:picMkLst>
        </pc:picChg>
      </pc:sldChg>
      <pc:sldChg chg="addSp modSp new mod">
        <pc:chgData name="Steven French" userId="6578db3b-2483-4b4a-a80d-bcd6435ff5f0" providerId="ADAL" clId="{E5C2C23B-0E9B-4AF4-BC70-5C3A9C0E6E9D}" dt="2022-05-06T02:40:30.926" v="6326" actId="14100"/>
        <pc:sldMkLst>
          <pc:docMk/>
          <pc:sldMk cId="3591940043" sldId="2147469972"/>
        </pc:sldMkLst>
        <pc:spChg chg="mod">
          <ac:chgData name="Steven French" userId="6578db3b-2483-4b4a-a80d-bcd6435ff5f0" providerId="ADAL" clId="{E5C2C23B-0E9B-4AF4-BC70-5C3A9C0E6E9D}" dt="2022-05-06T02:39:41.059" v="6214" actId="14100"/>
          <ac:spMkLst>
            <pc:docMk/>
            <pc:sldMk cId="3591940043" sldId="2147469972"/>
            <ac:spMk id="2" creationId="{9625E25F-366A-205C-F50C-5C50B0C0FAB1}"/>
          </ac:spMkLst>
        </pc:spChg>
        <pc:spChg chg="mod">
          <ac:chgData name="Steven French" userId="6578db3b-2483-4b4a-a80d-bcd6435ff5f0" providerId="ADAL" clId="{E5C2C23B-0E9B-4AF4-BC70-5C3A9C0E6E9D}" dt="2022-05-06T02:40:21.832" v="6324" actId="1076"/>
          <ac:spMkLst>
            <pc:docMk/>
            <pc:sldMk cId="3591940043" sldId="2147469972"/>
            <ac:spMk id="3" creationId="{9FCF53D0-A4DA-5E47-70BF-1CDAA9442A73}"/>
          </ac:spMkLst>
        </pc:spChg>
        <pc:picChg chg="add mod">
          <ac:chgData name="Steven French" userId="6578db3b-2483-4b4a-a80d-bcd6435ff5f0" providerId="ADAL" clId="{E5C2C23B-0E9B-4AF4-BC70-5C3A9C0E6E9D}" dt="2022-05-06T02:40:30.926" v="6326" actId="14100"/>
          <ac:picMkLst>
            <pc:docMk/>
            <pc:sldMk cId="3591940043" sldId="2147469972"/>
            <ac:picMk id="5" creationId="{BF42EA37-6FE6-1964-17FB-19CAA54A3F86}"/>
          </ac:picMkLst>
        </pc:picChg>
      </pc:sldChg>
      <pc:sldChg chg="new del">
        <pc:chgData name="Steven French" userId="6578db3b-2483-4b4a-a80d-bcd6435ff5f0" providerId="ADAL" clId="{E5C2C23B-0E9B-4AF4-BC70-5C3A9C0E6E9D}" dt="2022-05-06T02:51:09.285" v="6509" actId="47"/>
        <pc:sldMkLst>
          <pc:docMk/>
          <pc:sldMk cId="3429706076" sldId="2147469973"/>
        </pc:sldMkLst>
      </pc:sldChg>
      <pc:sldChg chg="addSp modSp new mod">
        <pc:chgData name="Steven French" userId="6578db3b-2483-4b4a-a80d-bcd6435ff5f0" providerId="ADAL" clId="{E5C2C23B-0E9B-4AF4-BC70-5C3A9C0E6E9D}" dt="2022-05-06T02:57:30.659" v="7156" actId="20577"/>
        <pc:sldMkLst>
          <pc:docMk/>
          <pc:sldMk cId="4191908330" sldId="2147469973"/>
        </pc:sldMkLst>
        <pc:spChg chg="mod">
          <ac:chgData name="Steven French" userId="6578db3b-2483-4b4a-a80d-bcd6435ff5f0" providerId="ADAL" clId="{E5C2C23B-0E9B-4AF4-BC70-5C3A9C0E6E9D}" dt="2022-05-06T02:56:15.457" v="7065" actId="20577"/>
          <ac:spMkLst>
            <pc:docMk/>
            <pc:sldMk cId="4191908330" sldId="2147469973"/>
            <ac:spMk id="2" creationId="{25F7A5CF-25DC-F5C3-0D00-518CC63802FD}"/>
          </ac:spMkLst>
        </pc:spChg>
        <pc:spChg chg="mod">
          <ac:chgData name="Steven French" userId="6578db3b-2483-4b4a-a80d-bcd6435ff5f0" providerId="ADAL" clId="{E5C2C23B-0E9B-4AF4-BC70-5C3A9C0E6E9D}" dt="2022-05-06T02:57:30.659" v="7156" actId="20577"/>
          <ac:spMkLst>
            <pc:docMk/>
            <pc:sldMk cId="4191908330" sldId="2147469973"/>
            <ac:spMk id="3" creationId="{7E108B92-F68F-500E-3945-43E7C8918756}"/>
          </ac:spMkLst>
        </pc:spChg>
        <pc:picChg chg="add mod">
          <ac:chgData name="Steven French" userId="6578db3b-2483-4b4a-a80d-bcd6435ff5f0" providerId="ADAL" clId="{E5C2C23B-0E9B-4AF4-BC70-5C3A9C0E6E9D}" dt="2022-05-06T02:55:20.025" v="6917" actId="1076"/>
          <ac:picMkLst>
            <pc:docMk/>
            <pc:sldMk cId="4191908330" sldId="2147469973"/>
            <ac:picMk id="5" creationId="{9D0DA3A4-3296-640E-C0F6-C644B3D25803}"/>
          </ac:picMkLst>
        </pc:picChg>
      </pc:sldChg>
      <pc:sldChg chg="addSp modSp new mod">
        <pc:chgData name="Steven French" userId="6578db3b-2483-4b4a-a80d-bcd6435ff5f0" providerId="ADAL" clId="{E5C2C23B-0E9B-4AF4-BC70-5C3A9C0E6E9D}" dt="2022-05-06T04:50:09.778" v="7653" actId="1076"/>
        <pc:sldMkLst>
          <pc:docMk/>
          <pc:sldMk cId="1564355229" sldId="2147469974"/>
        </pc:sldMkLst>
        <pc:spChg chg="mod">
          <ac:chgData name="Steven French" userId="6578db3b-2483-4b4a-a80d-bcd6435ff5f0" providerId="ADAL" clId="{E5C2C23B-0E9B-4AF4-BC70-5C3A9C0E6E9D}" dt="2022-05-06T03:06:04.516" v="7235" actId="20577"/>
          <ac:spMkLst>
            <pc:docMk/>
            <pc:sldMk cId="1564355229" sldId="2147469974"/>
            <ac:spMk id="2" creationId="{67BCCC60-BD59-AE86-78F8-E751FD0F147D}"/>
          </ac:spMkLst>
        </pc:spChg>
        <pc:spChg chg="mod">
          <ac:chgData name="Steven French" userId="6578db3b-2483-4b4a-a80d-bcd6435ff5f0" providerId="ADAL" clId="{E5C2C23B-0E9B-4AF4-BC70-5C3A9C0E6E9D}" dt="2022-05-06T03:07:44.189" v="7394" actId="20577"/>
          <ac:spMkLst>
            <pc:docMk/>
            <pc:sldMk cId="1564355229" sldId="2147469974"/>
            <ac:spMk id="3" creationId="{821421EC-082A-634C-1BE2-2DEB8E03258F}"/>
          </ac:spMkLst>
        </pc:spChg>
        <pc:picChg chg="add mod">
          <ac:chgData name="Steven French" userId="6578db3b-2483-4b4a-a80d-bcd6435ff5f0" providerId="ADAL" clId="{E5C2C23B-0E9B-4AF4-BC70-5C3A9C0E6E9D}" dt="2022-05-06T04:50:05.860" v="7652" actId="1076"/>
          <ac:picMkLst>
            <pc:docMk/>
            <pc:sldMk cId="1564355229" sldId="2147469974"/>
            <ac:picMk id="5" creationId="{8D0D349B-7D2C-AEF1-6F8E-2466D9694147}"/>
          </ac:picMkLst>
        </pc:picChg>
        <pc:picChg chg="add mod">
          <ac:chgData name="Steven French" userId="6578db3b-2483-4b4a-a80d-bcd6435ff5f0" providerId="ADAL" clId="{E5C2C23B-0E9B-4AF4-BC70-5C3A9C0E6E9D}" dt="2022-05-06T04:50:09.778" v="7653" actId="1076"/>
          <ac:picMkLst>
            <pc:docMk/>
            <pc:sldMk cId="1564355229" sldId="2147469974"/>
            <ac:picMk id="3074" creationId="{BC59A57A-06D2-C88C-6C87-6BB7CB9D69CC}"/>
          </ac:picMkLst>
        </pc:picChg>
      </pc:sldChg>
      <pc:sldChg chg="modSp new mod">
        <pc:chgData name="Steven French" userId="6578db3b-2483-4b4a-a80d-bcd6435ff5f0" providerId="ADAL" clId="{E5C2C23B-0E9B-4AF4-BC70-5C3A9C0E6E9D}" dt="2022-05-06T05:07:28.068" v="8606" actId="20577"/>
        <pc:sldMkLst>
          <pc:docMk/>
          <pc:sldMk cId="3563531" sldId="2147469975"/>
        </pc:sldMkLst>
        <pc:spChg chg="mod">
          <ac:chgData name="Steven French" userId="6578db3b-2483-4b4a-a80d-bcd6435ff5f0" providerId="ADAL" clId="{E5C2C23B-0E9B-4AF4-BC70-5C3A9C0E6E9D}" dt="2022-05-06T05:07:28.068" v="8606" actId="20577"/>
          <ac:spMkLst>
            <pc:docMk/>
            <pc:sldMk cId="3563531" sldId="2147469975"/>
            <ac:spMk id="2" creationId="{C355F703-46D9-DEA5-87FF-67C04F32CC57}"/>
          </ac:spMkLst>
        </pc:spChg>
        <pc:spChg chg="mod">
          <ac:chgData name="Steven French" userId="6578db3b-2483-4b4a-a80d-bcd6435ff5f0" providerId="ADAL" clId="{E5C2C23B-0E9B-4AF4-BC70-5C3A9C0E6E9D}" dt="2022-05-06T05:07:11.017" v="8558" actId="1076"/>
          <ac:spMkLst>
            <pc:docMk/>
            <pc:sldMk cId="3563531" sldId="2147469975"/>
            <ac:spMk id="3" creationId="{B0D737A6-1EF0-3757-2D67-DC5A9A2ECBBA}"/>
          </ac:spMkLst>
        </pc:spChg>
      </pc:sldChg>
      <pc:sldChg chg="addSp modSp new mod">
        <pc:chgData name="Steven French" userId="6578db3b-2483-4b4a-a80d-bcd6435ff5f0" providerId="ADAL" clId="{E5C2C23B-0E9B-4AF4-BC70-5C3A9C0E6E9D}" dt="2022-05-06T05:16:05.474" v="8763" actId="20577"/>
        <pc:sldMkLst>
          <pc:docMk/>
          <pc:sldMk cId="694026331" sldId="2147469976"/>
        </pc:sldMkLst>
        <pc:spChg chg="mod">
          <ac:chgData name="Steven French" userId="6578db3b-2483-4b4a-a80d-bcd6435ff5f0" providerId="ADAL" clId="{E5C2C23B-0E9B-4AF4-BC70-5C3A9C0E6E9D}" dt="2022-05-06T05:15:05.193" v="8707" actId="1076"/>
          <ac:spMkLst>
            <pc:docMk/>
            <pc:sldMk cId="694026331" sldId="2147469976"/>
            <ac:spMk id="2" creationId="{8B3F2D7B-AB1A-CCAB-7F43-AF39D0EB5EAD}"/>
          </ac:spMkLst>
        </pc:spChg>
        <pc:spChg chg="mod">
          <ac:chgData name="Steven French" userId="6578db3b-2483-4b4a-a80d-bcd6435ff5f0" providerId="ADAL" clId="{E5C2C23B-0E9B-4AF4-BC70-5C3A9C0E6E9D}" dt="2022-05-06T05:16:05.474" v="8763" actId="20577"/>
          <ac:spMkLst>
            <pc:docMk/>
            <pc:sldMk cId="694026331" sldId="2147469976"/>
            <ac:spMk id="3" creationId="{078E5A71-E75C-537B-1B31-8FBAE1D937F4}"/>
          </ac:spMkLst>
        </pc:spChg>
        <pc:picChg chg="add mod">
          <ac:chgData name="Steven French" userId="6578db3b-2483-4b4a-a80d-bcd6435ff5f0" providerId="ADAL" clId="{E5C2C23B-0E9B-4AF4-BC70-5C3A9C0E6E9D}" dt="2022-05-06T05:15:26.649" v="8711" actId="1076"/>
          <ac:picMkLst>
            <pc:docMk/>
            <pc:sldMk cId="694026331" sldId="2147469976"/>
            <ac:picMk id="5" creationId="{2915F8E3-394E-325A-6BB8-7B2DB56B625B}"/>
          </ac:picMkLst>
        </pc:picChg>
      </pc:sldChg>
      <pc:sldChg chg="modSp new mod">
        <pc:chgData name="Steven French" userId="6578db3b-2483-4b4a-a80d-bcd6435ff5f0" providerId="ADAL" clId="{E5C2C23B-0E9B-4AF4-BC70-5C3A9C0E6E9D}" dt="2022-05-06T05:25:30.884" v="8814" actId="20577"/>
        <pc:sldMkLst>
          <pc:docMk/>
          <pc:sldMk cId="2092468821" sldId="2147469977"/>
        </pc:sldMkLst>
        <pc:spChg chg="mod">
          <ac:chgData name="Steven French" userId="6578db3b-2483-4b4a-a80d-bcd6435ff5f0" providerId="ADAL" clId="{E5C2C23B-0E9B-4AF4-BC70-5C3A9C0E6E9D}" dt="2022-05-06T05:25:30.884" v="8814" actId="20577"/>
          <ac:spMkLst>
            <pc:docMk/>
            <pc:sldMk cId="2092468821" sldId="2147469977"/>
            <ac:spMk id="3" creationId="{9FC67E82-2C70-218A-D3B8-BEE93A3271F4}"/>
          </ac:spMkLst>
        </pc:spChg>
      </pc:sldChg>
      <pc:sldChg chg="addSp modSp new mod">
        <pc:chgData name="Steven French" userId="6578db3b-2483-4b4a-a80d-bcd6435ff5f0" providerId="ADAL" clId="{E5C2C23B-0E9B-4AF4-BC70-5C3A9C0E6E9D}" dt="2022-05-06T05:33:04.680" v="9069" actId="20577"/>
        <pc:sldMkLst>
          <pc:docMk/>
          <pc:sldMk cId="1721010801" sldId="2147469978"/>
        </pc:sldMkLst>
        <pc:spChg chg="mod">
          <ac:chgData name="Steven French" userId="6578db3b-2483-4b4a-a80d-bcd6435ff5f0" providerId="ADAL" clId="{E5C2C23B-0E9B-4AF4-BC70-5C3A9C0E6E9D}" dt="2022-05-06T05:31:25.167" v="9035" actId="20577"/>
          <ac:spMkLst>
            <pc:docMk/>
            <pc:sldMk cId="1721010801" sldId="2147469978"/>
            <ac:spMk id="2" creationId="{1A9FE4FD-2937-FE4D-E2CC-DCD039302FBC}"/>
          </ac:spMkLst>
        </pc:spChg>
        <pc:spChg chg="mod">
          <ac:chgData name="Steven French" userId="6578db3b-2483-4b4a-a80d-bcd6435ff5f0" providerId="ADAL" clId="{E5C2C23B-0E9B-4AF4-BC70-5C3A9C0E6E9D}" dt="2022-05-06T05:33:04.680" v="9069" actId="20577"/>
          <ac:spMkLst>
            <pc:docMk/>
            <pc:sldMk cId="1721010801" sldId="2147469978"/>
            <ac:spMk id="3" creationId="{5CFAF019-BF8F-7541-8D63-7DABEB1E49C4}"/>
          </ac:spMkLst>
        </pc:spChg>
        <pc:picChg chg="add mod">
          <ac:chgData name="Steven French" userId="6578db3b-2483-4b4a-a80d-bcd6435ff5f0" providerId="ADAL" clId="{E5C2C23B-0E9B-4AF4-BC70-5C3A9C0E6E9D}" dt="2022-05-06T05:31:13.160" v="8979" actId="14100"/>
          <ac:picMkLst>
            <pc:docMk/>
            <pc:sldMk cId="1721010801" sldId="2147469978"/>
            <ac:picMk id="5" creationId="{2BAB3BA8-8C8E-F8BF-B777-408E03E86619}"/>
          </ac:picMkLst>
        </pc:picChg>
      </pc:sldChg>
    </pc:docChg>
  </pc:docChgLst>
  <pc:docChgLst>
    <pc:chgData name="Devidas Gupta" userId="4485e63b-9d63-4344-8077-f6690b4b2e18" providerId="ADAL" clId="{59D0AAD9-5702-4D0C-9014-50E898EC5478}"/>
    <pc:docChg chg="custSel addSld delSld modSld">
      <pc:chgData name="Devidas Gupta" userId="4485e63b-9d63-4344-8077-f6690b4b2e18" providerId="ADAL" clId="{59D0AAD9-5702-4D0C-9014-50E898EC5478}" dt="2022-03-30T00:08:49.542" v="263" actId="478"/>
      <pc:docMkLst>
        <pc:docMk/>
      </pc:docMkLst>
      <pc:sldChg chg="addSp delSp modSp mod">
        <pc:chgData name="Devidas Gupta" userId="4485e63b-9d63-4344-8077-f6690b4b2e18" providerId="ADAL" clId="{59D0AAD9-5702-4D0C-9014-50E898EC5478}" dt="2022-03-30T00:08:49.542" v="263" actId="478"/>
        <pc:sldMkLst>
          <pc:docMk/>
          <pc:sldMk cId="397799971" sldId="256"/>
        </pc:sldMkLst>
        <pc:spChg chg="mod">
          <ac:chgData name="Devidas Gupta" userId="4485e63b-9d63-4344-8077-f6690b4b2e18" providerId="ADAL" clId="{59D0AAD9-5702-4D0C-9014-50E898EC5478}" dt="2022-03-29T04:29:28.140" v="203" actId="20577"/>
          <ac:spMkLst>
            <pc:docMk/>
            <pc:sldMk cId="397799971" sldId="256"/>
            <ac:spMk id="2" creationId="{FD186F10-C03F-4745-8C4B-D20C4DAB4CBB}"/>
          </ac:spMkLst>
        </pc:spChg>
        <pc:spChg chg="add del">
          <ac:chgData name="Devidas Gupta" userId="4485e63b-9d63-4344-8077-f6690b4b2e18" providerId="ADAL" clId="{59D0AAD9-5702-4D0C-9014-50E898EC5478}" dt="2022-03-30T00:08:49.542" v="263" actId="478"/>
          <ac:spMkLst>
            <pc:docMk/>
            <pc:sldMk cId="397799971" sldId="256"/>
            <ac:spMk id="3" creationId="{65A8C544-00CC-4536-A170-ED4982F5ADF6}"/>
          </ac:spMkLst>
        </pc:spChg>
        <pc:spChg chg="mod">
          <ac:chgData name="Devidas Gupta" userId="4485e63b-9d63-4344-8077-f6690b4b2e18" providerId="ADAL" clId="{59D0AAD9-5702-4D0C-9014-50E898EC5478}" dt="2022-03-29T04:29:54.771" v="260" actId="20577"/>
          <ac:spMkLst>
            <pc:docMk/>
            <pc:sldMk cId="397799971" sldId="256"/>
            <ac:spMk id="22" creationId="{EB7E302F-3443-45C7-A704-4FC98A3D9AD0}"/>
          </ac:spMkLst>
        </pc:spChg>
      </pc:sldChg>
      <pc:sldChg chg="del">
        <pc:chgData name="Devidas Gupta" userId="4485e63b-9d63-4344-8077-f6690b4b2e18" providerId="ADAL" clId="{59D0AAD9-5702-4D0C-9014-50E898EC5478}" dt="2022-03-29T04:24:04.817" v="102" actId="47"/>
        <pc:sldMkLst>
          <pc:docMk/>
          <pc:sldMk cId="1645115715" sldId="2147469882"/>
        </pc:sldMkLst>
      </pc:sldChg>
      <pc:sldChg chg="add">
        <pc:chgData name="Devidas Gupta" userId="4485e63b-9d63-4344-8077-f6690b4b2e18" providerId="ADAL" clId="{59D0AAD9-5702-4D0C-9014-50E898EC5478}" dt="2022-03-29T04:23:50.932" v="101"/>
        <pc:sldMkLst>
          <pc:docMk/>
          <pc:sldMk cId="646667094" sldId="2147469883"/>
        </pc:sldMkLst>
      </pc:sldChg>
      <pc:sldChg chg="add del">
        <pc:chgData name="Devidas Gupta" userId="4485e63b-9d63-4344-8077-f6690b4b2e18" providerId="ADAL" clId="{59D0AAD9-5702-4D0C-9014-50E898EC5478}" dt="2022-03-29T04:30:00.141" v="261" actId="47"/>
        <pc:sldMkLst>
          <pc:docMk/>
          <pc:sldMk cId="3541827879" sldId="2147469884"/>
        </pc:sldMkLst>
      </pc:sldChg>
    </pc:docChg>
  </pc:docChgLst>
  <pc:docChgLst>
    <pc:chgData name="KY Srinivasan" userId="S::kys@microsoft.com::2e942d4f-4fbe-4d45-b491-9f653b9444fe" providerId="AD" clId="Web-{E7F9C96A-8457-B914-DD8D-7091D556AE0D}"/>
    <pc:docChg chg="modSld">
      <pc:chgData name="KY Srinivasan" userId="S::kys@microsoft.com::2e942d4f-4fbe-4d45-b491-9f653b9444fe" providerId="AD" clId="Web-{E7F9C96A-8457-B914-DD8D-7091D556AE0D}" dt="2022-03-30T19:24:08.638" v="5" actId="20577"/>
      <pc:docMkLst>
        <pc:docMk/>
      </pc:docMkLst>
      <pc:sldChg chg="modSp">
        <pc:chgData name="KY Srinivasan" userId="S::kys@microsoft.com::2e942d4f-4fbe-4d45-b491-9f653b9444fe" providerId="AD" clId="Web-{E7F9C96A-8457-B914-DD8D-7091D556AE0D}" dt="2022-03-30T19:24:08.638" v="5" actId="20577"/>
        <pc:sldMkLst>
          <pc:docMk/>
          <pc:sldMk cId="646667094" sldId="2147469883"/>
        </pc:sldMkLst>
        <pc:spChg chg="mod">
          <ac:chgData name="KY Srinivasan" userId="S::kys@microsoft.com::2e942d4f-4fbe-4d45-b491-9f653b9444fe" providerId="AD" clId="Web-{E7F9C96A-8457-B914-DD8D-7091D556AE0D}" dt="2022-03-30T19:24:08.638" v="5" actId="20577"/>
          <ac:spMkLst>
            <pc:docMk/>
            <pc:sldMk cId="646667094" sldId="2147469883"/>
            <ac:spMk id="4" creationId="{57BF1CBD-D225-4201-8721-79AE70B8BF9D}"/>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4T13:46:59.407"/>
    </inkml:context>
    <inkml:brush xml:id="br0">
      <inkml:brushProperty name="width" value="0.1" units="cm"/>
      <inkml:brushProperty name="height" value="0.1" units="cm"/>
      <inkml:brushProperty name="color" value="#E71224"/>
    </inkml:brush>
  </inkml:definitions>
  <inkml:trace contextRef="#ctx0" brushRef="#br0">35983 3043 16383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4T13:46:59.408"/>
    </inkml:context>
    <inkml:brush xml:id="br0">
      <inkml:brushProperty name="width" value="0.1" units="cm"/>
      <inkml:brushProperty name="height" value="0.1" units="cm"/>
      <inkml:brushProperty name="color" value="#E71224"/>
    </inkml:brush>
  </inkml:definitions>
  <inkml:trace contextRef="#ctx0" brushRef="#br0">35983 3043 16383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4T13:46:59.409"/>
    </inkml:context>
    <inkml:brush xml:id="br0">
      <inkml:brushProperty name="width" value="0.1" units="cm"/>
      <inkml:brushProperty name="height" value="0.1" units="cm"/>
      <inkml:brushProperty name="color" value="#E71224"/>
    </inkml:brush>
  </inkml:definitions>
  <inkml:trace contextRef="#ctx0" brushRef="#br0">35983 3043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4T13:46:59.410"/>
    </inkml:context>
    <inkml:brush xml:id="br0">
      <inkml:brushProperty name="width" value="0.1" units="cm"/>
      <inkml:brushProperty name="height" value="0.1" units="cm"/>
      <inkml:brushProperty name="color" value="#E71224"/>
    </inkml:brush>
  </inkml:definitions>
  <inkml:trace contextRef="#ctx0" brushRef="#br0">35983 3043 16383 0 0,'0'0'0'0'0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4T13:46:59.411"/>
    </inkml:context>
    <inkml:brush xml:id="br0">
      <inkml:brushProperty name="width" value="0.1" units="cm"/>
      <inkml:brushProperty name="height" value="0.1" units="cm"/>
      <inkml:brushProperty name="color" value="#E71224"/>
    </inkml:brush>
  </inkml:definitions>
  <inkml:trace contextRef="#ctx0" brushRef="#br0">35983 3043 16383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4T13:46:59.412"/>
    </inkml:context>
    <inkml:brush xml:id="br0">
      <inkml:brushProperty name="width" value="0.1" units="cm"/>
      <inkml:brushProperty name="height" value="0.1" units="cm"/>
      <inkml:brushProperty name="color" value="#E71224"/>
    </inkml:brush>
  </inkml:definitions>
  <inkml:trace contextRef="#ctx0" brushRef="#br0">35983 3043 16383 0 0,'0'0'0'0'0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24T13:46:59.413"/>
    </inkml:context>
    <inkml:brush xml:id="br0">
      <inkml:brushProperty name="width" value="0.1" units="cm"/>
      <inkml:brushProperty name="height" value="0.1" units="cm"/>
      <inkml:brushProperty name="color" value="#E71224"/>
    </inkml:brush>
  </inkml:definitions>
  <inkml:trace contextRef="#ctx0" brushRef="#br0">35983 3043 16383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16T05:17:40.078"/>
    </inkml:context>
    <inkml:brush xml:id="br0">
      <inkml:brushProperty name="width" value="0.05" units="cm"/>
      <inkml:brushProperty name="height" value="0.05" units="cm"/>
      <inkml:brushProperty name="color" value="#E71224"/>
    </inkml:brush>
  </inkml:definitions>
  <inkml:trace contextRef="#ctx0" brushRef="#br0">86 294 24575,'32'-1'0,"63"-12"0,-57 6 0,42-1 0,325-20 0,-54 3 0,29 37 0,-137 0 0,-34 2 0,-12 0 0,375-12-5101,-298-4 3418,42-13 6662,-152 4-3174,336-42-1805,-288 24 0,385-68 0,-525 85 0,107-3 0,-120 11 0,53-8 0,26-1 0,449 11 0,-297 4 0,146 32 0,-279-16 0,-80-6-76,93 26 0,-111-23-902,24 1-4702,-35-9 5693,96 1 0,-100-6 1344,0 3 0,0 1 0,-1 3-1,75 24 1,-105-29-1357,0 1 0,0 1 0,0 0 0,-1 1 0,0 0 0,20 16 0,-14-11 0,26 14 0,-30-18 0,-1-1 0,0 2 0,0 0 0,15 14 0,-1 5 0,-2 1 0,-1 1 0,21 33 0,-40-55 0,0 1 0,0-1 0,0 1 0,-1 0 0,-1 1 0,0-1 0,0 0 0,-1 1 0,0 0 0,0-1 0,-1 1 0,0 0 0,-1 0 0,0 0 0,-1 0 0,0 0 0,-1-1 0,0 1 0,-5 18 0,-28 48 0,26-60 0,1 0 0,0 1 0,2 0 0,0 0 0,0 1 0,-3 28 0,9-40 0,-1 0 0,1-1 0,-1 1 0,0 0 0,-1-1 0,1 1 0,-1-1 0,0 0 0,0 1 0,-1-1 0,0 0 0,0 0 0,0-1 0,0 1 0,-1 0 0,1-1 0,-1 0 0,-1 0 0,1 0 0,0-1 0,-1 1 0,0-1 0,-5 3 0,-9 3 0,0-1 0,-21 5 0,-13 6 0,-520 188 0,570-206 0,-265 72 0,222-64 0,-1-2 0,-61 0 0,-98-9 0,72-1 0,-927 3 0,852 16 0,1-1 0,170-15 0,-620-13 0,424-2 0,-321-28 0,-64-23 0,117 55 0,328 12 0,-1549-1 0,1712 0 0,0 0 0,0-1 0,0 0 0,0-1 0,0 0 0,0-1 0,0 0 0,1-1 0,0 0 0,-1 0 0,2-1 0,-1-1 0,0 0 0,1 0 0,0-1 0,1 0 0,-1 0 0,1-1 0,-7-9 0,5 3 0,1 0 0,1-1 0,0 0 0,1-1 0,0 0 0,1 0 0,-7-33 0,7 11 0,1 0 0,0-57 0,1 45 0,-2-1 0,-1 2 0,-24-79 0,17 81 0,8 30 0,2 0 0,-1 0 0,2-1 0,-2-19 0,3 16 151,-9-37-1,8 45-358,0 0 0,1 0-1,0 0 1,1-1 0,0 1-1,1 0 1,2-17 0,4 5-6618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356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3567"/>
          </a:xfrm>
          <a:prstGeom prst="rect">
            <a:avLst/>
          </a:prstGeom>
        </p:spPr>
        <p:txBody>
          <a:bodyPr vert="horz" lIns="91440" tIns="45720" rIns="91440" bIns="45720" rtlCol="0"/>
          <a:lstStyle>
            <a:lvl1pPr algn="r">
              <a:defRPr sz="1200"/>
            </a:lvl1pPr>
          </a:lstStyle>
          <a:p>
            <a:fld id="{6A6DD283-8932-44D0-85B5-038D0B4E6D61}" type="datetimeFigureOut">
              <a:rPr lang="en-US" smtClean="0"/>
              <a:t>5/5/2022</a:t>
            </a:fld>
            <a:endParaRPr lang="en-US"/>
          </a:p>
        </p:txBody>
      </p:sp>
      <p:sp>
        <p:nvSpPr>
          <p:cNvPr id="4" name="Slide Image Placeholder 3"/>
          <p:cNvSpPr>
            <a:spLocks noGrp="1" noRot="1" noChangeAspect="1"/>
          </p:cNvSpPr>
          <p:nvPr>
            <p:ph type="sldImg" idx="2"/>
          </p:nvPr>
        </p:nvSpPr>
        <p:spPr>
          <a:xfrm>
            <a:off x="657225" y="1154113"/>
            <a:ext cx="5543550" cy="31194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46389"/>
            <a:ext cx="5486400" cy="363795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5684"/>
            <a:ext cx="2971800" cy="46356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775684"/>
            <a:ext cx="2971800" cy="463566"/>
          </a:xfrm>
          <a:prstGeom prst="rect">
            <a:avLst/>
          </a:prstGeom>
        </p:spPr>
        <p:txBody>
          <a:bodyPr vert="horz" lIns="91440" tIns="45720" rIns="91440" bIns="45720" rtlCol="0" anchor="b"/>
          <a:lstStyle>
            <a:lvl1pPr algn="r">
              <a:defRPr sz="1200"/>
            </a:lvl1pPr>
          </a:lstStyle>
          <a:p>
            <a:fld id="{B742A817-F643-4B83-9E26-E413EBBDDCE0}" type="slidenum">
              <a:rPr lang="en-US" smtClean="0"/>
              <a:t>‹#›</a:t>
            </a:fld>
            <a:endParaRPr lang="en-US"/>
          </a:p>
        </p:txBody>
      </p:sp>
    </p:spTree>
    <p:extLst>
      <p:ext uri="{BB962C8B-B14F-4D97-AF65-F5344CB8AC3E}">
        <p14:creationId xmlns:p14="http://schemas.microsoft.com/office/powerpoint/2010/main" val="1285279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742A817-F643-4B83-9E26-E413EBBDDCE0}" type="slidenum">
              <a:rPr lang="en-US" smtClean="0"/>
              <a:t>1</a:t>
            </a:fld>
            <a:endParaRPr lang="en-US"/>
          </a:p>
        </p:txBody>
      </p:sp>
    </p:spTree>
    <p:extLst>
      <p:ext uri="{BB962C8B-B14F-4D97-AF65-F5344CB8AC3E}">
        <p14:creationId xmlns:p14="http://schemas.microsoft.com/office/powerpoint/2010/main" val="2510457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5/5/2022 11:12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712807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sv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emf"/><Relationship Id="rId9" Type="http://schemas.openxmlformats.org/officeDocument/2006/relationships/image" Target="../media/image10.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8.svg"/><Relationship Id="rId7"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20.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5.emf"/><Relationship Id="rId9" Type="http://schemas.openxmlformats.org/officeDocument/2006/relationships/image" Target="../media/image23.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8.svg"/><Relationship Id="rId7"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26.jpeg"/><Relationship Id="rId5" Type="http://schemas.openxmlformats.org/officeDocument/2006/relationships/image" Target="../media/image25.jpeg"/><Relationship Id="rId10" Type="http://schemas.openxmlformats.org/officeDocument/2006/relationships/image" Target="../media/image30.jpeg"/><Relationship Id="rId4" Type="http://schemas.openxmlformats.org/officeDocument/2006/relationships/image" Target="../media/image5.emf"/><Relationship Id="rId9" Type="http://schemas.openxmlformats.org/officeDocument/2006/relationships/image" Target="../media/image29.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6256-7E45-40D1-91B6-604E44F86E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B9BE49-6B90-49C2-A384-A868E18D78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2B27D4-AC82-474B-BF97-3494876D5069}"/>
              </a:ext>
            </a:extLst>
          </p:cNvPr>
          <p:cNvSpPr>
            <a:spLocks noGrp="1"/>
          </p:cNvSpPr>
          <p:nvPr>
            <p:ph type="dt" sz="half" idx="10"/>
          </p:nvPr>
        </p:nvSpPr>
        <p:spPr/>
        <p:txBody>
          <a:bodyPr/>
          <a:lstStyle/>
          <a:p>
            <a:fld id="{8010839C-DCBB-40C5-B93E-F26AC095CF7F}" type="datetimeFigureOut">
              <a:rPr lang="en-US" smtClean="0"/>
              <a:t>5/5/2022</a:t>
            </a:fld>
            <a:endParaRPr lang="en-US"/>
          </a:p>
        </p:txBody>
      </p:sp>
      <p:sp>
        <p:nvSpPr>
          <p:cNvPr id="5" name="Footer Placeholder 4">
            <a:extLst>
              <a:ext uri="{FF2B5EF4-FFF2-40B4-BE49-F238E27FC236}">
                <a16:creationId xmlns:a16="http://schemas.microsoft.com/office/drawing/2014/main" id="{080C1319-EDAD-409E-90DE-A88A3776879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6DF0B6-E9E2-457D-B9BC-1D3DA48FAE04}"/>
              </a:ext>
            </a:extLst>
          </p:cNvPr>
          <p:cNvSpPr>
            <a:spLocks noGrp="1"/>
          </p:cNvSpPr>
          <p:nvPr>
            <p:ph type="sldNum" sz="quarter" idx="12"/>
          </p:nvPr>
        </p:nvSpPr>
        <p:spPr/>
        <p:txBody>
          <a:bodyPr/>
          <a:lstStyle/>
          <a:p>
            <a:fld id="{6A2F2F20-8B6F-4C13-B015-62AEA92FEDB2}" type="slidenum">
              <a:rPr lang="en-US" smtClean="0"/>
              <a:t>‹#›</a:t>
            </a:fld>
            <a:endParaRPr lang="en-US"/>
          </a:p>
        </p:txBody>
      </p:sp>
    </p:spTree>
    <p:extLst>
      <p:ext uri="{BB962C8B-B14F-4D97-AF65-F5344CB8AC3E}">
        <p14:creationId xmlns:p14="http://schemas.microsoft.com/office/powerpoint/2010/main" val="1020257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7A614-57E8-4C6D-85AB-4744BD5007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2CB922-7E57-421E-9C8C-DE2FCF607C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1BADCF-A076-4192-84DA-8D22DB3F17E6}"/>
              </a:ext>
            </a:extLst>
          </p:cNvPr>
          <p:cNvSpPr>
            <a:spLocks noGrp="1"/>
          </p:cNvSpPr>
          <p:nvPr>
            <p:ph type="dt" sz="half" idx="10"/>
          </p:nvPr>
        </p:nvSpPr>
        <p:spPr/>
        <p:txBody>
          <a:bodyPr/>
          <a:lstStyle/>
          <a:p>
            <a:fld id="{8010839C-DCBB-40C5-B93E-F26AC095CF7F}" type="datetimeFigureOut">
              <a:rPr lang="en-US" smtClean="0"/>
              <a:t>5/5/2022</a:t>
            </a:fld>
            <a:endParaRPr lang="en-US"/>
          </a:p>
        </p:txBody>
      </p:sp>
      <p:sp>
        <p:nvSpPr>
          <p:cNvPr id="5" name="Footer Placeholder 4">
            <a:extLst>
              <a:ext uri="{FF2B5EF4-FFF2-40B4-BE49-F238E27FC236}">
                <a16:creationId xmlns:a16="http://schemas.microsoft.com/office/drawing/2014/main" id="{7DC466C6-0EB0-4469-90AC-877F63A37F9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7FF9AB4-11B7-4457-81D3-A96728B9808F}"/>
              </a:ext>
            </a:extLst>
          </p:cNvPr>
          <p:cNvSpPr>
            <a:spLocks noGrp="1"/>
          </p:cNvSpPr>
          <p:nvPr>
            <p:ph type="sldNum" sz="quarter" idx="12"/>
          </p:nvPr>
        </p:nvSpPr>
        <p:spPr/>
        <p:txBody>
          <a:bodyPr/>
          <a:lstStyle/>
          <a:p>
            <a:fld id="{6A2F2F20-8B6F-4C13-B015-62AEA92FEDB2}" type="slidenum">
              <a:rPr lang="en-US" smtClean="0"/>
              <a:t>‹#›</a:t>
            </a:fld>
            <a:endParaRPr lang="en-US"/>
          </a:p>
        </p:txBody>
      </p:sp>
    </p:spTree>
    <p:extLst>
      <p:ext uri="{BB962C8B-B14F-4D97-AF65-F5344CB8AC3E}">
        <p14:creationId xmlns:p14="http://schemas.microsoft.com/office/powerpoint/2010/main" val="3357981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88D34A-DCE8-4FDC-8F65-8F2F306D58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AFC7F1-04A5-48ED-A2F6-F88D2EE39A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0DB92F-5B01-472A-BA72-4B6B7C45EFB3}"/>
              </a:ext>
            </a:extLst>
          </p:cNvPr>
          <p:cNvSpPr>
            <a:spLocks noGrp="1"/>
          </p:cNvSpPr>
          <p:nvPr>
            <p:ph type="dt" sz="half" idx="10"/>
          </p:nvPr>
        </p:nvSpPr>
        <p:spPr/>
        <p:txBody>
          <a:bodyPr/>
          <a:lstStyle/>
          <a:p>
            <a:fld id="{8010839C-DCBB-40C5-B93E-F26AC095CF7F}" type="datetimeFigureOut">
              <a:rPr lang="en-US" smtClean="0"/>
              <a:t>5/5/2022</a:t>
            </a:fld>
            <a:endParaRPr lang="en-US"/>
          </a:p>
        </p:txBody>
      </p:sp>
      <p:sp>
        <p:nvSpPr>
          <p:cNvPr id="5" name="Footer Placeholder 4">
            <a:extLst>
              <a:ext uri="{FF2B5EF4-FFF2-40B4-BE49-F238E27FC236}">
                <a16:creationId xmlns:a16="http://schemas.microsoft.com/office/drawing/2014/main" id="{78DC9EC4-15A2-4795-BADC-29E5D4A16EF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433C95-965F-4894-895D-3C5C39300294}"/>
              </a:ext>
            </a:extLst>
          </p:cNvPr>
          <p:cNvSpPr>
            <a:spLocks noGrp="1"/>
          </p:cNvSpPr>
          <p:nvPr>
            <p:ph type="sldNum" sz="quarter" idx="12"/>
          </p:nvPr>
        </p:nvSpPr>
        <p:spPr/>
        <p:txBody>
          <a:bodyPr/>
          <a:lstStyle/>
          <a:p>
            <a:fld id="{6A2F2F20-8B6F-4C13-B015-62AEA92FEDB2}" type="slidenum">
              <a:rPr lang="en-US" smtClean="0"/>
              <a:t>‹#›</a:t>
            </a:fld>
            <a:endParaRPr lang="en-US"/>
          </a:p>
        </p:txBody>
      </p:sp>
    </p:spTree>
    <p:extLst>
      <p:ext uri="{BB962C8B-B14F-4D97-AF65-F5344CB8AC3E}">
        <p14:creationId xmlns:p14="http://schemas.microsoft.com/office/powerpoint/2010/main" val="393937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quare photo 2">
    <p:bg>
      <p:bgRef idx="1001">
        <a:schemeClr val="bg1"/>
      </p:bgRef>
    </p:bg>
    <p:spTree>
      <p:nvGrpSpPr>
        <p:cNvPr id="1" name=""/>
        <p:cNvGrpSpPr/>
        <p:nvPr/>
      </p:nvGrpSpPr>
      <p:grpSpPr>
        <a:xfrm>
          <a:off x="0" y="0"/>
          <a:ext cx="0" cy="0"/>
          <a:chOff x="0" y="0"/>
          <a:chExt cx="0" cy="0"/>
        </a:xfrm>
      </p:grpSpPr>
      <p:pic>
        <p:nvPicPr>
          <p:cNvPr id="175" name="Graphic 174">
            <a:extLst>
              <a:ext uri="{FF2B5EF4-FFF2-40B4-BE49-F238E27FC236}">
                <a16:creationId xmlns:a16="http://schemas.microsoft.com/office/drawing/2014/main" id="{9A6C93AC-922E-4169-9A36-0B446AF0694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4017" t="16782" r="4006" b="20934"/>
          <a:stretch>
            <a:fillRect/>
          </a:stretch>
        </p:blipFill>
        <p:spPr>
          <a:xfrm>
            <a:off x="4395020" y="0"/>
            <a:ext cx="7796981" cy="6858000"/>
          </a:xfrm>
          <a:custGeom>
            <a:avLst/>
            <a:gdLst>
              <a:gd name="connsiteX0" fmla="*/ 0 w 7796981"/>
              <a:gd name="connsiteY0" fmla="*/ 0 h 6858000"/>
              <a:gd name="connsiteX1" fmla="*/ 7796981 w 7796981"/>
              <a:gd name="connsiteY1" fmla="*/ 0 h 6858000"/>
              <a:gd name="connsiteX2" fmla="*/ 7796981 w 7796981"/>
              <a:gd name="connsiteY2" fmla="*/ 6858000 h 6858000"/>
              <a:gd name="connsiteX3" fmla="*/ 0 w 779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96981" h="6858000">
                <a:moveTo>
                  <a:pt x="0" y="0"/>
                </a:moveTo>
                <a:lnTo>
                  <a:pt x="7796981" y="0"/>
                </a:lnTo>
                <a:lnTo>
                  <a:pt x="7796981" y="6858000"/>
                </a:lnTo>
                <a:lnTo>
                  <a:pt x="0" y="6858000"/>
                </a:lnTo>
                <a:close/>
              </a:path>
            </a:pathLst>
          </a:cu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2"/>
                </a:solidFill>
                <a:latin typeface="+mn-lt"/>
                <a:cs typeface="Segoe UI" panose="020B0502040204020203" pitchFamily="34" charset="0"/>
              </a:defRPr>
            </a:lvl1pPr>
          </a:lstStyle>
          <a:p>
            <a:pPr lvl="0"/>
            <a:r>
              <a:rPr lang="en-US"/>
              <a:t>Speaker name or subtitle</a:t>
            </a:r>
          </a:p>
        </p:txBody>
      </p:sp>
      <p:pic>
        <p:nvPicPr>
          <p:cNvPr id="173" name="Picture 172">
            <a:extLst>
              <a:ext uri="{FF2B5EF4-FFF2-40B4-BE49-F238E27FC236}">
                <a16:creationId xmlns:a16="http://schemas.microsoft.com/office/drawing/2014/main" id="{182C997A-F912-4563-A99B-FBD05E7C0FC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t="-152"/>
          <a:stretch/>
        </p:blipFill>
        <p:spPr>
          <a:xfrm>
            <a:off x="6632363" y="227291"/>
            <a:ext cx="545103" cy="539473"/>
          </a:xfrm>
          <a:custGeom>
            <a:avLst/>
            <a:gdLst>
              <a:gd name="connsiteX0" fmla="*/ 237201 w 474402"/>
              <a:gd name="connsiteY0" fmla="*/ 0 h 474403"/>
              <a:gd name="connsiteX1" fmla="*/ 474402 w 474402"/>
              <a:gd name="connsiteY1" fmla="*/ 237200 h 474403"/>
              <a:gd name="connsiteX2" fmla="*/ 474402 w 474402"/>
              <a:gd name="connsiteY2" fmla="*/ 237202 h 474403"/>
              <a:gd name="connsiteX3" fmla="*/ 237201 w 474402"/>
              <a:gd name="connsiteY3" fmla="*/ 474403 h 474403"/>
              <a:gd name="connsiteX4" fmla="*/ 0 w 474402"/>
              <a:gd name="connsiteY4" fmla="*/ 237201 h 474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402" h="474403">
                <a:moveTo>
                  <a:pt x="237201" y="0"/>
                </a:moveTo>
                <a:lnTo>
                  <a:pt x="474402" y="237200"/>
                </a:lnTo>
                <a:lnTo>
                  <a:pt x="474402" y="237202"/>
                </a:lnTo>
                <a:lnTo>
                  <a:pt x="237201" y="474403"/>
                </a:lnTo>
                <a:lnTo>
                  <a:pt x="0" y="237201"/>
                </a:lnTo>
                <a:close/>
              </a:path>
            </a:pathLst>
          </a:custGeom>
        </p:spPr>
      </p:pic>
      <p:pic>
        <p:nvPicPr>
          <p:cNvPr id="13" name="Picture 12">
            <a:extLst>
              <a:ext uri="{FF2B5EF4-FFF2-40B4-BE49-F238E27FC236}">
                <a16:creationId xmlns:a16="http://schemas.microsoft.com/office/drawing/2014/main" id="{2195DDBE-5EA0-4B39-B789-E25725295403}"/>
              </a:ext>
            </a:extLst>
          </p:cNvPr>
          <p:cNvPicPr/>
          <p:nvPr userDrawn="1"/>
        </p:nvPicPr>
        <p:blipFill rotWithShape="1">
          <a:blip r:embed="rId6" cstate="screen">
            <a:extLst>
              <a:ext uri="{28A0092B-C50C-407E-A947-70E740481C1C}">
                <a14:useLocalDpi xmlns:a14="http://schemas.microsoft.com/office/drawing/2010/main"/>
              </a:ext>
            </a:extLst>
          </a:blip>
          <a:srcRect/>
          <a:stretch/>
        </p:blipFill>
        <p:spPr>
          <a:xfrm>
            <a:off x="6053275" y="2065307"/>
            <a:ext cx="1107996" cy="1107996"/>
          </a:xfrm>
          <a:prstGeom prst="diamond">
            <a:avLst/>
          </a:prstGeom>
        </p:spPr>
      </p:pic>
      <p:pic>
        <p:nvPicPr>
          <p:cNvPr id="6" name="Picture 5">
            <a:extLst>
              <a:ext uri="{FF2B5EF4-FFF2-40B4-BE49-F238E27FC236}">
                <a16:creationId xmlns:a16="http://schemas.microsoft.com/office/drawing/2014/main" id="{AE63C9BC-E61D-40DA-93E6-CAAC2344587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0157017" y="5191124"/>
            <a:ext cx="1254629" cy="1254629"/>
          </a:xfrm>
          <a:prstGeom prst="diamond">
            <a:avLst/>
          </a:prstGeom>
        </p:spPr>
      </p:pic>
      <p:pic>
        <p:nvPicPr>
          <p:cNvPr id="10" name="Picture 9">
            <a:extLst>
              <a:ext uri="{FF2B5EF4-FFF2-40B4-BE49-F238E27FC236}">
                <a16:creationId xmlns:a16="http://schemas.microsoft.com/office/drawing/2014/main" id="{6D46CECA-4A91-4B9B-AF38-6D985E8AFD25}"/>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8589170" y="5614988"/>
            <a:ext cx="969167" cy="969167"/>
          </a:xfrm>
          <a:prstGeom prst="diamond">
            <a:avLst/>
          </a:prstGeom>
        </p:spPr>
      </p:pic>
      <p:pic>
        <p:nvPicPr>
          <p:cNvPr id="20" name="Picture 19">
            <a:extLst>
              <a:ext uri="{FF2B5EF4-FFF2-40B4-BE49-F238E27FC236}">
                <a16:creationId xmlns:a16="http://schemas.microsoft.com/office/drawing/2014/main" id="{4188A45F-1486-4566-9E94-F3936747A063}"/>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6299206" y="4749691"/>
            <a:ext cx="1644646" cy="1644646"/>
          </a:xfrm>
          <a:prstGeom prst="diamond">
            <a:avLst/>
          </a:prstGeom>
        </p:spPr>
      </p:pic>
      <p:pic>
        <p:nvPicPr>
          <p:cNvPr id="21" name="Picture 20" descr="A person eating a banana&#10;&#10;Description automatically generated">
            <a:extLst>
              <a:ext uri="{FF2B5EF4-FFF2-40B4-BE49-F238E27FC236}">
                <a16:creationId xmlns:a16="http://schemas.microsoft.com/office/drawing/2014/main" id="{9BC6135A-3C73-42FE-AD2E-B961D9AEB804}"/>
              </a:ext>
            </a:extLst>
          </p:cNvPr>
          <p:cNvPicPr/>
          <p:nvPr userDrawn="1"/>
        </p:nvPicPr>
        <p:blipFill rotWithShape="1">
          <a:blip r:embed="rId10" cstate="screen">
            <a:extLst>
              <a:ext uri="{28A0092B-C50C-407E-A947-70E740481C1C}">
                <a14:useLocalDpi xmlns:a14="http://schemas.microsoft.com/office/drawing/2010/main"/>
              </a:ext>
            </a:extLst>
          </a:blip>
          <a:srcRect t="-392"/>
          <a:stretch/>
        </p:blipFill>
        <p:spPr>
          <a:xfrm>
            <a:off x="8216725" y="1432235"/>
            <a:ext cx="611374" cy="611374"/>
          </a:xfrm>
          <a:prstGeom prst="diamond">
            <a:avLst/>
          </a:prstGeom>
        </p:spPr>
      </p:pic>
    </p:spTree>
    <p:extLst>
      <p:ext uri="{BB962C8B-B14F-4D97-AF65-F5344CB8AC3E}">
        <p14:creationId xmlns:p14="http://schemas.microsoft.com/office/powerpoint/2010/main" val="479091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44564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5956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70B224D1-869F-445D-BAF9-172BB4B5589E}"/>
              </a:ext>
            </a:extLst>
          </p:cNvPr>
          <p:cNvPicPr>
            <a:picLocks noChangeAspect="1"/>
          </p:cNvPicPr>
          <p:nvPr userDrawn="1"/>
        </p:nvPicPr>
        <p:blipFill>
          <a:blip r:embed="rId2">
            <a:alphaModFix amt="20000"/>
            <a:extLst>
              <a:ext uri="{96DAC541-7B7A-43D3-8B79-37D633B846F1}">
                <asvg:svgBlip xmlns:asvg="http://schemas.microsoft.com/office/drawing/2016/SVG/main" r:embed="rId3"/>
              </a:ext>
            </a:extLst>
          </a:blip>
          <a:stretch>
            <a:fillRect/>
          </a:stretch>
        </p:blipFill>
        <p:spPr>
          <a:xfrm>
            <a:off x="6695421" y="0"/>
            <a:ext cx="5496579" cy="6858000"/>
          </a:xfrm>
          <a:prstGeom prst="rect">
            <a:avLst/>
          </a:prstGeom>
        </p:spPr>
      </p:pic>
    </p:spTree>
    <p:extLst>
      <p:ext uri="{BB962C8B-B14F-4D97-AF65-F5344CB8AC3E}">
        <p14:creationId xmlns:p14="http://schemas.microsoft.com/office/powerpoint/2010/main" val="2021962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marL="342900" indent="-228600">
              <a:defRPr/>
            </a:lvl1pPr>
            <a:lvl2pPr marL="571500" indent="-2286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07614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marL="342900" indent="-228600">
              <a:defRPr/>
            </a:lvl1pPr>
            <a:lvl2pPr marL="571500" indent="-2286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8F42F489-E5E9-41B9-82EC-47184DADB5D8}"/>
              </a:ext>
            </a:extLst>
          </p:cNvPr>
          <p:cNvPicPr>
            <a:picLocks noChangeAspect="1"/>
          </p:cNvPicPr>
          <p:nvPr userDrawn="1"/>
        </p:nvPicPr>
        <p:blipFill>
          <a:blip r:embed="rId2">
            <a:alphaModFix amt="20000"/>
            <a:extLst>
              <a:ext uri="{96DAC541-7B7A-43D3-8B79-37D633B846F1}">
                <asvg:svgBlip xmlns:asvg="http://schemas.microsoft.com/office/drawing/2016/SVG/main" r:embed="rId3"/>
              </a:ext>
            </a:extLst>
          </a:blip>
          <a:stretch>
            <a:fillRect/>
          </a:stretch>
        </p:blipFill>
        <p:spPr>
          <a:xfrm>
            <a:off x="6695421" y="0"/>
            <a:ext cx="5496579" cy="6858000"/>
          </a:xfrm>
          <a:prstGeom prst="rect">
            <a:avLst/>
          </a:prstGeom>
        </p:spPr>
      </p:pic>
    </p:spTree>
    <p:extLst>
      <p:ext uri="{BB962C8B-B14F-4D97-AF65-F5344CB8AC3E}">
        <p14:creationId xmlns:p14="http://schemas.microsoft.com/office/powerpoint/2010/main" val="36622275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75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A3C1169B-665D-458E-B863-6479AF1E299C}"/>
              </a:ext>
            </a:extLst>
          </p:cNvPr>
          <p:cNvPicPr>
            <a:picLocks noChangeAspect="1"/>
          </p:cNvPicPr>
          <p:nvPr userDrawn="1"/>
        </p:nvPicPr>
        <p:blipFill>
          <a:blip r:embed="rId2">
            <a:alphaModFix amt="20000"/>
            <a:extLst>
              <a:ext uri="{96DAC541-7B7A-43D3-8B79-37D633B846F1}">
                <asvg:svgBlip xmlns:asvg="http://schemas.microsoft.com/office/drawing/2016/SVG/main" r:embed="rId3"/>
              </a:ext>
            </a:extLst>
          </a:blip>
          <a:stretch>
            <a:fillRect/>
          </a:stretch>
        </p:blipFill>
        <p:spPr>
          <a:xfrm>
            <a:off x="6695421" y="0"/>
            <a:ext cx="5496579" cy="6858000"/>
          </a:xfrm>
          <a:prstGeom prst="rect">
            <a:avLst/>
          </a:prstGeom>
        </p:spPr>
      </p:pic>
    </p:spTree>
    <p:extLst>
      <p:ext uri="{BB962C8B-B14F-4D97-AF65-F5344CB8AC3E}">
        <p14:creationId xmlns:p14="http://schemas.microsoft.com/office/powerpoint/2010/main" val="1114601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DF880-2981-4FE4-93A0-374B1E9911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3A7F6-7361-4887-879E-9682ACC156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B20E66-F72E-4A7F-9EB3-34F585DDF0C9}"/>
              </a:ext>
            </a:extLst>
          </p:cNvPr>
          <p:cNvSpPr>
            <a:spLocks noGrp="1"/>
          </p:cNvSpPr>
          <p:nvPr>
            <p:ph type="dt" sz="half" idx="10"/>
          </p:nvPr>
        </p:nvSpPr>
        <p:spPr/>
        <p:txBody>
          <a:bodyPr/>
          <a:lstStyle/>
          <a:p>
            <a:fld id="{8010839C-DCBB-40C5-B93E-F26AC095CF7F}" type="datetimeFigureOut">
              <a:rPr lang="en-US" smtClean="0"/>
              <a:t>5/5/2022</a:t>
            </a:fld>
            <a:endParaRPr lang="en-US"/>
          </a:p>
        </p:txBody>
      </p:sp>
      <p:sp>
        <p:nvSpPr>
          <p:cNvPr id="5" name="Footer Placeholder 4">
            <a:extLst>
              <a:ext uri="{FF2B5EF4-FFF2-40B4-BE49-F238E27FC236}">
                <a16:creationId xmlns:a16="http://schemas.microsoft.com/office/drawing/2014/main" id="{1C359806-C3DA-4E0C-A318-498FA1F8DF9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222F133-6EA7-49C7-B9B0-015CD44773E3}"/>
              </a:ext>
            </a:extLst>
          </p:cNvPr>
          <p:cNvSpPr>
            <a:spLocks noGrp="1"/>
          </p:cNvSpPr>
          <p:nvPr>
            <p:ph type="sldNum" sz="quarter" idx="12"/>
          </p:nvPr>
        </p:nvSpPr>
        <p:spPr/>
        <p:txBody>
          <a:bodyPr/>
          <a:lstStyle/>
          <a:p>
            <a:fld id="{6A2F2F20-8B6F-4C13-B015-62AEA92FEDB2}" type="slidenum">
              <a:rPr lang="en-US" smtClean="0"/>
              <a:t>‹#›</a:t>
            </a:fld>
            <a:endParaRPr lang="en-US"/>
          </a:p>
        </p:txBody>
      </p:sp>
    </p:spTree>
    <p:extLst>
      <p:ext uri="{BB962C8B-B14F-4D97-AF65-F5344CB8AC3E}">
        <p14:creationId xmlns:p14="http://schemas.microsoft.com/office/powerpoint/2010/main" val="29966502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12598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waterm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4C4F227-C23C-46EF-AA4C-93978C4B6319}"/>
              </a:ext>
            </a:extLst>
          </p:cNvPr>
          <p:cNvPicPr>
            <a:picLocks noChangeAspect="1"/>
          </p:cNvPicPr>
          <p:nvPr userDrawn="1"/>
        </p:nvPicPr>
        <p:blipFill>
          <a:blip r:embed="rId2">
            <a:alphaModFix amt="20000"/>
            <a:extLst>
              <a:ext uri="{96DAC541-7B7A-43D3-8B79-37D633B846F1}">
                <asvg:svgBlip xmlns:asvg="http://schemas.microsoft.com/office/drawing/2016/SVG/main" r:embed="rId3"/>
              </a:ext>
            </a:extLst>
          </a:blip>
          <a:stretch>
            <a:fillRect/>
          </a:stretch>
        </p:blipFill>
        <p:spPr>
          <a:xfrm>
            <a:off x="6695421" y="0"/>
            <a:ext cx="5496579" cy="6858000"/>
          </a:xfrm>
          <a:prstGeom prst="rect">
            <a:avLst/>
          </a:prstGeom>
        </p:spPr>
      </p:pic>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01423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32123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568422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829992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0CA2B60-296F-4AE3-8215-471A17236FF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7901"/>
          <a:stretch>
            <a:fillRect/>
          </a:stretch>
        </p:blipFill>
        <p:spPr>
          <a:xfrm flipV="1">
            <a:off x="7741903" y="0"/>
            <a:ext cx="4450097" cy="6858000"/>
          </a:xfrm>
          <a:custGeom>
            <a:avLst/>
            <a:gdLst>
              <a:gd name="connsiteX0" fmla="*/ 0 w 4450097"/>
              <a:gd name="connsiteY0" fmla="*/ 6858000 h 6858000"/>
              <a:gd name="connsiteX1" fmla="*/ 4450097 w 4450097"/>
              <a:gd name="connsiteY1" fmla="*/ 6858000 h 6858000"/>
              <a:gd name="connsiteX2" fmla="*/ 4450097 w 4450097"/>
              <a:gd name="connsiteY2" fmla="*/ 0 h 6858000"/>
              <a:gd name="connsiteX3" fmla="*/ 0 w 4450097"/>
              <a:gd name="connsiteY3" fmla="*/ 0 h 6858000"/>
            </a:gdLst>
            <a:ahLst/>
            <a:cxnLst>
              <a:cxn ang="0">
                <a:pos x="connsiteX0" y="connsiteY0"/>
              </a:cxn>
              <a:cxn ang="0">
                <a:pos x="connsiteX1" y="connsiteY1"/>
              </a:cxn>
              <a:cxn ang="0">
                <a:pos x="connsiteX2" y="connsiteY2"/>
              </a:cxn>
              <a:cxn ang="0">
                <a:pos x="connsiteX3" y="connsiteY3"/>
              </a:cxn>
            </a:cxnLst>
            <a:rect l="l" t="t" r="r" b="b"/>
            <a:pathLst>
              <a:path w="4450097" h="6858000">
                <a:moveTo>
                  <a:pt x="0" y="6858000"/>
                </a:moveTo>
                <a:lnTo>
                  <a:pt x="4450097" y="6858000"/>
                </a:lnTo>
                <a:lnTo>
                  <a:pt x="4450097" y="0"/>
                </a:lnTo>
                <a:lnTo>
                  <a:pt x="0" y="0"/>
                </a:lnTo>
                <a:close/>
              </a:path>
            </a:pathLst>
          </a:cu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32107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6033EBE-63C6-4E93-A082-0C792A73CB3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7901"/>
          <a:stretch>
            <a:fillRect/>
          </a:stretch>
        </p:blipFill>
        <p:spPr>
          <a:xfrm flipV="1">
            <a:off x="7741903" y="0"/>
            <a:ext cx="4450097" cy="6858000"/>
          </a:xfrm>
          <a:custGeom>
            <a:avLst/>
            <a:gdLst>
              <a:gd name="connsiteX0" fmla="*/ 0 w 4450097"/>
              <a:gd name="connsiteY0" fmla="*/ 6858000 h 6858000"/>
              <a:gd name="connsiteX1" fmla="*/ 4450097 w 4450097"/>
              <a:gd name="connsiteY1" fmla="*/ 6858000 h 6858000"/>
              <a:gd name="connsiteX2" fmla="*/ 4450097 w 4450097"/>
              <a:gd name="connsiteY2" fmla="*/ 0 h 6858000"/>
              <a:gd name="connsiteX3" fmla="*/ 0 w 4450097"/>
              <a:gd name="connsiteY3" fmla="*/ 0 h 6858000"/>
            </a:gdLst>
            <a:ahLst/>
            <a:cxnLst>
              <a:cxn ang="0">
                <a:pos x="connsiteX0" y="connsiteY0"/>
              </a:cxn>
              <a:cxn ang="0">
                <a:pos x="connsiteX1" y="connsiteY1"/>
              </a:cxn>
              <a:cxn ang="0">
                <a:pos x="connsiteX2" y="connsiteY2"/>
              </a:cxn>
              <a:cxn ang="0">
                <a:pos x="connsiteX3" y="connsiteY3"/>
              </a:cxn>
            </a:cxnLst>
            <a:rect l="l" t="t" r="r" b="b"/>
            <a:pathLst>
              <a:path w="4450097" h="6858000">
                <a:moveTo>
                  <a:pt x="0" y="6858000"/>
                </a:moveTo>
                <a:lnTo>
                  <a:pt x="4450097" y="6858000"/>
                </a:lnTo>
                <a:lnTo>
                  <a:pt x="4450097" y="0"/>
                </a:lnTo>
                <a:lnTo>
                  <a:pt x="0" y="0"/>
                </a:lnTo>
                <a:close/>
              </a:path>
            </a:pathLst>
          </a:cu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05546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109" name="Graphic 108">
            <a:extLst>
              <a:ext uri="{FF2B5EF4-FFF2-40B4-BE49-F238E27FC236}">
                <a16:creationId xmlns:a16="http://schemas.microsoft.com/office/drawing/2014/main" id="{AEE78E21-202E-41A7-B39E-33C00A2136F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7901"/>
          <a:stretch>
            <a:fillRect/>
          </a:stretch>
        </p:blipFill>
        <p:spPr>
          <a:xfrm flipV="1">
            <a:off x="7741903" y="0"/>
            <a:ext cx="4450097" cy="6858000"/>
          </a:xfrm>
          <a:custGeom>
            <a:avLst/>
            <a:gdLst>
              <a:gd name="connsiteX0" fmla="*/ 0 w 4450097"/>
              <a:gd name="connsiteY0" fmla="*/ 6858000 h 6858000"/>
              <a:gd name="connsiteX1" fmla="*/ 4450097 w 4450097"/>
              <a:gd name="connsiteY1" fmla="*/ 6858000 h 6858000"/>
              <a:gd name="connsiteX2" fmla="*/ 4450097 w 4450097"/>
              <a:gd name="connsiteY2" fmla="*/ 0 h 6858000"/>
              <a:gd name="connsiteX3" fmla="*/ 0 w 4450097"/>
              <a:gd name="connsiteY3" fmla="*/ 0 h 6858000"/>
            </a:gdLst>
            <a:ahLst/>
            <a:cxnLst>
              <a:cxn ang="0">
                <a:pos x="connsiteX0" y="connsiteY0"/>
              </a:cxn>
              <a:cxn ang="0">
                <a:pos x="connsiteX1" y="connsiteY1"/>
              </a:cxn>
              <a:cxn ang="0">
                <a:pos x="connsiteX2" y="connsiteY2"/>
              </a:cxn>
              <a:cxn ang="0">
                <a:pos x="connsiteX3" y="connsiteY3"/>
              </a:cxn>
            </a:cxnLst>
            <a:rect l="l" t="t" r="r" b="b"/>
            <a:pathLst>
              <a:path w="4450097" h="6858000">
                <a:moveTo>
                  <a:pt x="0" y="6858000"/>
                </a:moveTo>
                <a:lnTo>
                  <a:pt x="4450097" y="6858000"/>
                </a:lnTo>
                <a:lnTo>
                  <a:pt x="4450097" y="0"/>
                </a:lnTo>
                <a:lnTo>
                  <a:pt x="0" y="0"/>
                </a:lnTo>
                <a:close/>
              </a:path>
            </a:pathLst>
          </a:custGeom>
        </p:spPr>
      </p:pic>
    </p:spTree>
    <p:extLst>
      <p:ext uri="{BB962C8B-B14F-4D97-AF65-F5344CB8AC3E}">
        <p14:creationId xmlns:p14="http://schemas.microsoft.com/office/powerpoint/2010/main" val="3684063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DCB8-C3F4-4C41-9CB6-D604AE59A86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07E0A69F-7CF9-435A-AD08-AD9ECF1CB863}"/>
              </a:ext>
            </a:extLst>
          </p:cNvPr>
          <p:cNvSpPr txBox="1"/>
          <p:nvPr userDrawn="1"/>
        </p:nvSpPr>
        <p:spPr>
          <a:xfrm>
            <a:off x="5106247" y="6332102"/>
            <a:ext cx="1945084" cy="440890"/>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fld id="{AE8D5707-3D11-4D60-894E-F84023EB9BC7}" type="slidenum">
              <a:rPr kumimoji="0" lang="en-US" sz="1050" b="0" i="0" u="none" strike="noStrike" kern="1200" cap="none" spc="0" normalizeH="0" baseline="0" noProof="0" smtClean="0">
                <a:ln>
                  <a:noFill/>
                </a:ln>
                <a:solidFill>
                  <a:srgbClr val="505050"/>
                </a:solidFill>
                <a:effectLst/>
                <a:uLnTx/>
                <a:uFillTx/>
                <a:latin typeface="Segoe UI Light"/>
                <a:ea typeface="+mn-ea"/>
                <a:cs typeface="+mn-cs"/>
              </a:rPr>
              <a:t>‹#›</a:t>
            </a:fld>
            <a:r>
              <a:rPr kumimoji="0" lang="en-US" sz="1050" b="0" i="0" u="none" strike="noStrike" kern="1200" cap="none" spc="0" normalizeH="0" baseline="0" noProof="0">
                <a:ln>
                  <a:noFill/>
                </a:ln>
                <a:solidFill>
                  <a:srgbClr val="505050"/>
                </a:solidFill>
                <a:effectLst/>
                <a:uLnTx/>
                <a:uFillTx/>
                <a:latin typeface="Segoe UI Light"/>
                <a:ea typeface="+mn-ea"/>
                <a:cs typeface="+mn-cs"/>
              </a:rPr>
              <a:t>  |  Microsoft Confidential</a:t>
            </a:r>
          </a:p>
        </p:txBody>
      </p:sp>
    </p:spTree>
    <p:extLst>
      <p:ext uri="{BB962C8B-B14F-4D97-AF65-F5344CB8AC3E}">
        <p14:creationId xmlns:p14="http://schemas.microsoft.com/office/powerpoint/2010/main" val="71750701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1640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1B67C-486F-4C79-BB39-353C66B2C3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40D2C0-E5FA-4698-9132-9941DD5E1E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C710BF-510E-4711-B10E-47A12527AE8C}"/>
              </a:ext>
            </a:extLst>
          </p:cNvPr>
          <p:cNvSpPr>
            <a:spLocks noGrp="1"/>
          </p:cNvSpPr>
          <p:nvPr>
            <p:ph type="dt" sz="half" idx="10"/>
          </p:nvPr>
        </p:nvSpPr>
        <p:spPr/>
        <p:txBody>
          <a:bodyPr/>
          <a:lstStyle/>
          <a:p>
            <a:fld id="{8010839C-DCBB-40C5-B93E-F26AC095CF7F}" type="datetimeFigureOut">
              <a:rPr lang="en-US" smtClean="0"/>
              <a:t>5/5/2022</a:t>
            </a:fld>
            <a:endParaRPr lang="en-US"/>
          </a:p>
        </p:txBody>
      </p:sp>
      <p:sp>
        <p:nvSpPr>
          <p:cNvPr id="5" name="Footer Placeholder 4">
            <a:extLst>
              <a:ext uri="{FF2B5EF4-FFF2-40B4-BE49-F238E27FC236}">
                <a16:creationId xmlns:a16="http://schemas.microsoft.com/office/drawing/2014/main" id="{4DDA95D9-C429-4C47-A8D6-18624D56E92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8A5FF09-5DFF-4BF2-A7BA-9EE9E4A0E612}"/>
              </a:ext>
            </a:extLst>
          </p:cNvPr>
          <p:cNvSpPr>
            <a:spLocks noGrp="1"/>
          </p:cNvSpPr>
          <p:nvPr>
            <p:ph type="sldNum" sz="quarter" idx="12"/>
          </p:nvPr>
        </p:nvSpPr>
        <p:spPr/>
        <p:txBody>
          <a:bodyPr/>
          <a:lstStyle/>
          <a:p>
            <a:fld id="{6A2F2F20-8B6F-4C13-B015-62AEA92FEDB2}" type="slidenum">
              <a:rPr lang="en-US" smtClean="0"/>
              <a:t>‹#›</a:t>
            </a:fld>
            <a:endParaRPr lang="en-US"/>
          </a:p>
        </p:txBody>
      </p:sp>
    </p:spTree>
    <p:extLst>
      <p:ext uri="{BB962C8B-B14F-4D97-AF65-F5344CB8AC3E}">
        <p14:creationId xmlns:p14="http://schemas.microsoft.com/office/powerpoint/2010/main" val="4017609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with Watermark">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0F0901EC-6363-411D-AC85-4F10A7263BE5}"/>
              </a:ext>
            </a:extLst>
          </p:cNvPr>
          <p:cNvPicPr>
            <a:picLocks noChangeAspect="1"/>
          </p:cNvPicPr>
          <p:nvPr userDrawn="1"/>
        </p:nvPicPr>
        <p:blipFill>
          <a:blip r:embed="rId2">
            <a:alphaModFix amt="20000"/>
            <a:extLst>
              <a:ext uri="{96DAC541-7B7A-43D3-8B79-37D633B846F1}">
                <asvg:svgBlip xmlns:asvg="http://schemas.microsoft.com/office/drawing/2016/SVG/main" r:embed="rId3"/>
              </a:ext>
            </a:extLst>
          </a:blip>
          <a:stretch>
            <a:fillRect/>
          </a:stretch>
        </p:blipFill>
        <p:spPr>
          <a:xfrm>
            <a:off x="6695421" y="0"/>
            <a:ext cx="5496579" cy="6858000"/>
          </a:xfrm>
          <a:prstGeom prst="rect">
            <a:avLst/>
          </a:prstGeom>
        </p:spPr>
      </p:pic>
    </p:spTree>
    <p:extLst>
      <p:ext uri="{BB962C8B-B14F-4D97-AF65-F5344CB8AC3E}">
        <p14:creationId xmlns:p14="http://schemas.microsoft.com/office/powerpoint/2010/main" val="4834400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3EC25B-78B7-40B6-A914-F63BF113A7F5}"/>
              </a:ext>
            </a:extLst>
          </p:cNvPr>
          <p:cNvSpPr txBox="1"/>
          <p:nvPr userDrawn="1"/>
        </p:nvSpPr>
        <p:spPr>
          <a:xfrm>
            <a:off x="5123458" y="6297809"/>
            <a:ext cx="1945084" cy="440890"/>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fld id="{AE8D5707-3D11-4D60-894E-F84023EB9BC7}" type="slidenum">
              <a:rPr kumimoji="0" lang="en-US" sz="1050" b="0" i="0" u="none" strike="noStrike" kern="1200" cap="none" spc="0" normalizeH="0" baseline="0" noProof="0" smtClean="0">
                <a:ln>
                  <a:noFill/>
                </a:ln>
                <a:solidFill>
                  <a:srgbClr val="505050"/>
                </a:solidFill>
                <a:effectLst/>
                <a:uLnTx/>
                <a:uFillTx/>
                <a:latin typeface="Segoe UI Light"/>
                <a:ea typeface="+mn-ea"/>
                <a:cs typeface="+mn-cs"/>
              </a:rPr>
              <a:t>‹#›</a:t>
            </a:fld>
            <a:r>
              <a:rPr kumimoji="0" lang="en-US" sz="1050" b="0" i="0" u="none" strike="noStrike" kern="1200" cap="none" spc="0" normalizeH="0" baseline="0" noProof="0">
                <a:ln>
                  <a:noFill/>
                </a:ln>
                <a:solidFill>
                  <a:srgbClr val="505050"/>
                </a:solidFill>
                <a:effectLst/>
                <a:uLnTx/>
                <a:uFillTx/>
                <a:latin typeface="Segoe UI Light"/>
                <a:ea typeface="+mn-ea"/>
                <a:cs typeface="+mn-cs"/>
              </a:rPr>
              <a:t>  |  Microsoft Confidential</a:t>
            </a:r>
          </a:p>
        </p:txBody>
      </p:sp>
    </p:spTree>
    <p:extLst>
      <p:ext uri="{BB962C8B-B14F-4D97-AF65-F5344CB8AC3E}">
        <p14:creationId xmlns:p14="http://schemas.microsoft.com/office/powerpoint/2010/main" val="690024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bwMode="invGray">
          <a:xfrm>
            <a:off x="450206" y="3083652"/>
            <a:ext cx="3227129" cy="692059"/>
          </a:xfrm>
          <a:prstGeom prst="rect">
            <a:avLst/>
          </a:prstGeom>
        </p:spPr>
      </p:pic>
    </p:spTree>
    <p:extLst>
      <p:ext uri="{BB962C8B-B14F-4D97-AF65-F5344CB8AC3E}">
        <p14:creationId xmlns:p14="http://schemas.microsoft.com/office/powerpoint/2010/main" val="1907075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588778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marL="342900" indent="-228600">
              <a:defRPr/>
            </a:lvl1pPr>
            <a:lvl2pPr marL="571500" indent="-2286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8F42F489-E5E9-41B9-82EC-47184DADB5D8}"/>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95421" y="0"/>
            <a:ext cx="5496579" cy="6858000"/>
          </a:xfrm>
          <a:prstGeom prst="rect">
            <a:avLst/>
          </a:prstGeom>
        </p:spPr>
      </p:pic>
    </p:spTree>
    <p:extLst>
      <p:ext uri="{BB962C8B-B14F-4D97-AF65-F5344CB8AC3E}">
        <p14:creationId xmlns:p14="http://schemas.microsoft.com/office/powerpoint/2010/main" val="35714394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marL="342900" indent="-228600">
              <a:defRPr/>
            </a:lvl1pPr>
            <a:lvl2pPr marL="571500" indent="-2286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35302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square photo 2">
    <p:bg>
      <p:bgRef idx="1001">
        <a:schemeClr val="bg1"/>
      </p:bgRef>
    </p:bg>
    <p:spTree>
      <p:nvGrpSpPr>
        <p:cNvPr id="1" name=""/>
        <p:cNvGrpSpPr/>
        <p:nvPr/>
      </p:nvGrpSpPr>
      <p:grpSpPr>
        <a:xfrm>
          <a:off x="0" y="0"/>
          <a:ext cx="0" cy="0"/>
          <a:chOff x="0" y="0"/>
          <a:chExt cx="0" cy="0"/>
        </a:xfrm>
      </p:grpSpPr>
      <p:pic>
        <p:nvPicPr>
          <p:cNvPr id="175" name="Graphic 174">
            <a:extLst>
              <a:ext uri="{FF2B5EF4-FFF2-40B4-BE49-F238E27FC236}">
                <a16:creationId xmlns:a16="http://schemas.microsoft.com/office/drawing/2014/main" id="{9A6C93AC-922E-4169-9A36-0B446AF0694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4017" t="16782" r="4006" b="20934"/>
          <a:stretch>
            <a:fillRect/>
          </a:stretch>
        </p:blipFill>
        <p:spPr>
          <a:xfrm>
            <a:off x="4395020" y="0"/>
            <a:ext cx="7796981" cy="6858000"/>
          </a:xfrm>
          <a:custGeom>
            <a:avLst/>
            <a:gdLst>
              <a:gd name="connsiteX0" fmla="*/ 0 w 7796981"/>
              <a:gd name="connsiteY0" fmla="*/ 0 h 6858000"/>
              <a:gd name="connsiteX1" fmla="*/ 7796981 w 7796981"/>
              <a:gd name="connsiteY1" fmla="*/ 0 h 6858000"/>
              <a:gd name="connsiteX2" fmla="*/ 7796981 w 7796981"/>
              <a:gd name="connsiteY2" fmla="*/ 6858000 h 6858000"/>
              <a:gd name="connsiteX3" fmla="*/ 0 w 779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96981" h="6858000">
                <a:moveTo>
                  <a:pt x="0" y="0"/>
                </a:moveTo>
                <a:lnTo>
                  <a:pt x="7796981" y="0"/>
                </a:lnTo>
                <a:lnTo>
                  <a:pt x="7796981" y="6858000"/>
                </a:lnTo>
                <a:lnTo>
                  <a:pt x="0" y="6858000"/>
                </a:lnTo>
                <a:close/>
              </a:path>
            </a:pathLst>
          </a:cu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2"/>
                </a:solidFill>
                <a:latin typeface="+mn-lt"/>
                <a:cs typeface="Segoe UI" panose="020B0502040204020203" pitchFamily="34" charset="0"/>
              </a:defRPr>
            </a:lvl1pPr>
          </a:lstStyle>
          <a:p>
            <a:pPr lvl="0"/>
            <a:r>
              <a:rPr lang="en-US"/>
              <a:t>Speaker name or subtitle</a:t>
            </a:r>
          </a:p>
        </p:txBody>
      </p:sp>
      <p:pic>
        <p:nvPicPr>
          <p:cNvPr id="168" name="Picture 167" descr="A group of people sitting at a table&#10;&#10;Description automatically generated">
            <a:extLst>
              <a:ext uri="{FF2B5EF4-FFF2-40B4-BE49-F238E27FC236}">
                <a16:creationId xmlns:a16="http://schemas.microsoft.com/office/drawing/2014/main" id="{92E9128C-B2FD-4A55-877A-F5C97729633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r="-281"/>
          <a:stretch/>
        </p:blipFill>
        <p:spPr>
          <a:xfrm>
            <a:off x="6062661" y="2074660"/>
            <a:ext cx="1087836" cy="1087836"/>
          </a:xfrm>
          <a:custGeom>
            <a:avLst/>
            <a:gdLst>
              <a:gd name="connsiteX0" fmla="*/ 320872 w 641744"/>
              <a:gd name="connsiteY0" fmla="*/ 0 h 641743"/>
              <a:gd name="connsiteX1" fmla="*/ 641744 w 641744"/>
              <a:gd name="connsiteY1" fmla="*/ 320872 h 641743"/>
              <a:gd name="connsiteX2" fmla="*/ 320873 w 641744"/>
              <a:gd name="connsiteY2" fmla="*/ 641743 h 641743"/>
              <a:gd name="connsiteX3" fmla="*/ 320871 w 641744"/>
              <a:gd name="connsiteY3" fmla="*/ 641743 h 641743"/>
              <a:gd name="connsiteX4" fmla="*/ 0 w 641744"/>
              <a:gd name="connsiteY4" fmla="*/ 320872 h 64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44" h="641743">
                <a:moveTo>
                  <a:pt x="320872" y="0"/>
                </a:moveTo>
                <a:lnTo>
                  <a:pt x="641744" y="320872"/>
                </a:lnTo>
                <a:lnTo>
                  <a:pt x="320873" y="641743"/>
                </a:lnTo>
                <a:lnTo>
                  <a:pt x="320871" y="641743"/>
                </a:lnTo>
                <a:lnTo>
                  <a:pt x="0" y="320872"/>
                </a:lnTo>
                <a:close/>
              </a:path>
            </a:pathLst>
          </a:custGeom>
        </p:spPr>
      </p:pic>
      <p:pic>
        <p:nvPicPr>
          <p:cNvPr id="169" name="Picture 168" descr="A person sitting at a table in front of a window&#10;&#10;Description automatically generated">
            <a:extLst>
              <a:ext uri="{FF2B5EF4-FFF2-40B4-BE49-F238E27FC236}">
                <a16:creationId xmlns:a16="http://schemas.microsoft.com/office/drawing/2014/main" id="{B753EA33-26E8-414D-BDEF-4CABB6618963}"/>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r="-233"/>
          <a:stretch/>
        </p:blipFill>
        <p:spPr>
          <a:xfrm>
            <a:off x="10196947" y="5213785"/>
            <a:ext cx="1201304" cy="1201304"/>
          </a:xfrm>
          <a:custGeom>
            <a:avLst/>
            <a:gdLst>
              <a:gd name="connsiteX0" fmla="*/ 354340 w 708681"/>
              <a:gd name="connsiteY0" fmla="*/ 0 h 708681"/>
              <a:gd name="connsiteX1" fmla="*/ 708681 w 708681"/>
              <a:gd name="connsiteY1" fmla="*/ 354340 h 708681"/>
              <a:gd name="connsiteX2" fmla="*/ 354340 w 708681"/>
              <a:gd name="connsiteY2" fmla="*/ 708681 h 708681"/>
              <a:gd name="connsiteX3" fmla="*/ 0 w 708681"/>
              <a:gd name="connsiteY3" fmla="*/ 354340 h 708681"/>
            </a:gdLst>
            <a:ahLst/>
            <a:cxnLst>
              <a:cxn ang="0">
                <a:pos x="connsiteX0" y="connsiteY0"/>
              </a:cxn>
              <a:cxn ang="0">
                <a:pos x="connsiteX1" y="connsiteY1"/>
              </a:cxn>
              <a:cxn ang="0">
                <a:pos x="connsiteX2" y="connsiteY2"/>
              </a:cxn>
              <a:cxn ang="0">
                <a:pos x="connsiteX3" y="connsiteY3"/>
              </a:cxn>
            </a:cxnLst>
            <a:rect l="l" t="t" r="r" b="b"/>
            <a:pathLst>
              <a:path w="708681" h="708681">
                <a:moveTo>
                  <a:pt x="354340" y="0"/>
                </a:moveTo>
                <a:lnTo>
                  <a:pt x="708681" y="354340"/>
                </a:lnTo>
                <a:lnTo>
                  <a:pt x="354340" y="708681"/>
                </a:lnTo>
                <a:lnTo>
                  <a:pt x="0" y="354340"/>
                </a:lnTo>
                <a:close/>
              </a:path>
            </a:pathLst>
          </a:custGeom>
        </p:spPr>
      </p:pic>
      <p:pic>
        <p:nvPicPr>
          <p:cNvPr id="170" name="Picture 169" descr="A picture containing indoor, building, sitting, table&#10;&#10;Description automatically generated">
            <a:extLst>
              <a:ext uri="{FF2B5EF4-FFF2-40B4-BE49-F238E27FC236}">
                <a16:creationId xmlns:a16="http://schemas.microsoft.com/office/drawing/2014/main" id="{38D19213-32BF-4965-BF69-548C56BD19DE}"/>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b="-1008"/>
          <a:stretch/>
        </p:blipFill>
        <p:spPr>
          <a:xfrm>
            <a:off x="8631714" y="5646283"/>
            <a:ext cx="888052" cy="888052"/>
          </a:xfrm>
          <a:custGeom>
            <a:avLst/>
            <a:gdLst>
              <a:gd name="connsiteX0" fmla="*/ 261943 w 523885"/>
              <a:gd name="connsiteY0" fmla="*/ 0 h 523885"/>
              <a:gd name="connsiteX1" fmla="*/ 523885 w 523885"/>
              <a:gd name="connsiteY1" fmla="*/ 261943 h 523885"/>
              <a:gd name="connsiteX2" fmla="*/ 261943 w 523885"/>
              <a:gd name="connsiteY2" fmla="*/ 523885 h 523885"/>
              <a:gd name="connsiteX3" fmla="*/ 0 w 523885"/>
              <a:gd name="connsiteY3" fmla="*/ 261943 h 523885"/>
            </a:gdLst>
            <a:ahLst/>
            <a:cxnLst>
              <a:cxn ang="0">
                <a:pos x="connsiteX0" y="connsiteY0"/>
              </a:cxn>
              <a:cxn ang="0">
                <a:pos x="connsiteX1" y="connsiteY1"/>
              </a:cxn>
              <a:cxn ang="0">
                <a:pos x="connsiteX2" y="connsiteY2"/>
              </a:cxn>
              <a:cxn ang="0">
                <a:pos x="connsiteX3" y="connsiteY3"/>
              </a:cxn>
            </a:cxnLst>
            <a:rect l="l" t="t" r="r" b="b"/>
            <a:pathLst>
              <a:path w="523885" h="523885">
                <a:moveTo>
                  <a:pt x="261943" y="0"/>
                </a:moveTo>
                <a:lnTo>
                  <a:pt x="523885" y="261943"/>
                </a:lnTo>
                <a:lnTo>
                  <a:pt x="261943" y="523885"/>
                </a:lnTo>
                <a:lnTo>
                  <a:pt x="0" y="261943"/>
                </a:lnTo>
                <a:close/>
              </a:path>
            </a:pathLst>
          </a:custGeom>
        </p:spPr>
      </p:pic>
      <p:pic>
        <p:nvPicPr>
          <p:cNvPr id="171" name="Picture 170" descr="A person sitting at a desk in front of a window&#10;&#10;Description automatically generated">
            <a:extLst>
              <a:ext uri="{FF2B5EF4-FFF2-40B4-BE49-F238E27FC236}">
                <a16:creationId xmlns:a16="http://schemas.microsoft.com/office/drawing/2014/main" id="{D132C5F8-79CB-438C-A392-47C01D93D4FC}"/>
              </a:ext>
            </a:extLst>
          </p:cNvPr>
          <p:cNvPicPr>
            <a:picLocks noChangeAspect="1"/>
          </p:cNvPicPr>
          <p:nvPr userDrawn="1"/>
        </p:nvPicPr>
        <p:blipFill rotWithShape="1">
          <a:blip r:embed="rId8" cstate="print">
            <a:extLst>
              <a:ext uri="{28A0092B-C50C-407E-A947-70E740481C1C}">
                <a14:useLocalDpi xmlns:a14="http://schemas.microsoft.com/office/drawing/2010/main"/>
              </a:ext>
            </a:extLst>
          </a:blip>
          <a:srcRect b="-130"/>
          <a:stretch/>
        </p:blipFill>
        <p:spPr>
          <a:xfrm>
            <a:off x="6317999" y="4785109"/>
            <a:ext cx="1591876" cy="1591876"/>
          </a:xfrm>
          <a:custGeom>
            <a:avLst/>
            <a:gdLst>
              <a:gd name="connsiteX0" fmla="*/ 469545 w 939089"/>
              <a:gd name="connsiteY0" fmla="*/ 0 h 939089"/>
              <a:gd name="connsiteX1" fmla="*/ 939089 w 939089"/>
              <a:gd name="connsiteY1" fmla="*/ 469545 h 939089"/>
              <a:gd name="connsiteX2" fmla="*/ 469545 w 939089"/>
              <a:gd name="connsiteY2" fmla="*/ 939089 h 939089"/>
              <a:gd name="connsiteX3" fmla="*/ 0 w 939089"/>
              <a:gd name="connsiteY3" fmla="*/ 469545 h 939089"/>
            </a:gdLst>
            <a:ahLst/>
            <a:cxnLst>
              <a:cxn ang="0">
                <a:pos x="connsiteX0" y="connsiteY0"/>
              </a:cxn>
              <a:cxn ang="0">
                <a:pos x="connsiteX1" y="connsiteY1"/>
              </a:cxn>
              <a:cxn ang="0">
                <a:pos x="connsiteX2" y="connsiteY2"/>
              </a:cxn>
              <a:cxn ang="0">
                <a:pos x="connsiteX3" y="connsiteY3"/>
              </a:cxn>
            </a:cxnLst>
            <a:rect l="l" t="t" r="r" b="b"/>
            <a:pathLst>
              <a:path w="939089" h="939089">
                <a:moveTo>
                  <a:pt x="469545" y="0"/>
                </a:moveTo>
                <a:lnTo>
                  <a:pt x="939089" y="469545"/>
                </a:lnTo>
                <a:lnTo>
                  <a:pt x="469545" y="939089"/>
                </a:lnTo>
                <a:lnTo>
                  <a:pt x="0" y="469545"/>
                </a:lnTo>
                <a:close/>
              </a:path>
            </a:pathLst>
          </a:custGeom>
        </p:spPr>
      </p:pic>
      <p:pic>
        <p:nvPicPr>
          <p:cNvPr id="172" name="Picture 171" descr="A person sitting on a table&#10;&#10;Description automatically generated">
            <a:extLst>
              <a:ext uri="{FF2B5EF4-FFF2-40B4-BE49-F238E27FC236}">
                <a16:creationId xmlns:a16="http://schemas.microsoft.com/office/drawing/2014/main" id="{A3B1089E-D901-4809-8E91-E9DCCB3E81B9}"/>
              </a:ext>
            </a:extLst>
          </p:cNvPr>
          <p:cNvPicPr>
            <a:picLocks noChangeAspect="1"/>
          </p:cNvPicPr>
          <p:nvPr userDrawn="1"/>
        </p:nvPicPr>
        <p:blipFill rotWithShape="1">
          <a:blip r:embed="rId9" cstate="print">
            <a:extLst>
              <a:ext uri="{28A0092B-C50C-407E-A947-70E740481C1C}">
                <a14:useLocalDpi xmlns:a14="http://schemas.microsoft.com/office/drawing/2010/main"/>
              </a:ext>
            </a:extLst>
          </a:blip>
          <a:srcRect/>
          <a:stretch/>
        </p:blipFill>
        <p:spPr>
          <a:xfrm>
            <a:off x="6643688" y="235118"/>
            <a:ext cx="525859" cy="525859"/>
          </a:xfrm>
          <a:custGeom>
            <a:avLst/>
            <a:gdLst>
              <a:gd name="connsiteX0" fmla="*/ 193252 w 386504"/>
              <a:gd name="connsiteY0" fmla="*/ 0 h 386504"/>
              <a:gd name="connsiteX1" fmla="*/ 386504 w 386504"/>
              <a:gd name="connsiteY1" fmla="*/ 193252 h 386504"/>
              <a:gd name="connsiteX2" fmla="*/ 193252 w 386504"/>
              <a:gd name="connsiteY2" fmla="*/ 386504 h 386504"/>
              <a:gd name="connsiteX3" fmla="*/ 0 w 386504"/>
              <a:gd name="connsiteY3" fmla="*/ 193252 h 386504"/>
            </a:gdLst>
            <a:ahLst/>
            <a:cxnLst>
              <a:cxn ang="0">
                <a:pos x="connsiteX0" y="connsiteY0"/>
              </a:cxn>
              <a:cxn ang="0">
                <a:pos x="connsiteX1" y="connsiteY1"/>
              </a:cxn>
              <a:cxn ang="0">
                <a:pos x="connsiteX2" y="connsiteY2"/>
              </a:cxn>
              <a:cxn ang="0">
                <a:pos x="connsiteX3" y="connsiteY3"/>
              </a:cxn>
            </a:cxnLst>
            <a:rect l="l" t="t" r="r" b="b"/>
            <a:pathLst>
              <a:path w="386504" h="386504">
                <a:moveTo>
                  <a:pt x="193252" y="0"/>
                </a:moveTo>
                <a:lnTo>
                  <a:pt x="386504" y="193252"/>
                </a:lnTo>
                <a:lnTo>
                  <a:pt x="193252" y="386504"/>
                </a:lnTo>
                <a:lnTo>
                  <a:pt x="0" y="193252"/>
                </a:lnTo>
                <a:close/>
              </a:path>
            </a:pathLst>
          </a:custGeom>
        </p:spPr>
      </p:pic>
      <p:pic>
        <p:nvPicPr>
          <p:cNvPr id="173" name="Picture 172" descr="A person sitting at a table&#10;&#10;Description automatically generated">
            <a:extLst>
              <a:ext uri="{FF2B5EF4-FFF2-40B4-BE49-F238E27FC236}">
                <a16:creationId xmlns:a16="http://schemas.microsoft.com/office/drawing/2014/main" id="{182C997A-F912-4563-A99B-FBD05E7C0FCE}"/>
              </a:ext>
            </a:extLst>
          </p:cNvPr>
          <p:cNvPicPr>
            <a:picLocks noChangeAspect="1"/>
          </p:cNvPicPr>
          <p:nvPr userDrawn="1"/>
        </p:nvPicPr>
        <p:blipFill rotWithShape="1">
          <a:blip r:embed="rId10" cstate="print">
            <a:extLst>
              <a:ext uri="{28A0092B-C50C-407E-A947-70E740481C1C}">
                <a14:useLocalDpi xmlns:a14="http://schemas.microsoft.com/office/drawing/2010/main"/>
              </a:ext>
            </a:extLst>
          </a:blip>
          <a:srcRect/>
          <a:stretch/>
        </p:blipFill>
        <p:spPr>
          <a:xfrm>
            <a:off x="8209739" y="1428750"/>
            <a:ext cx="623111" cy="623114"/>
          </a:xfrm>
          <a:custGeom>
            <a:avLst/>
            <a:gdLst>
              <a:gd name="connsiteX0" fmla="*/ 237201 w 474402"/>
              <a:gd name="connsiteY0" fmla="*/ 0 h 474403"/>
              <a:gd name="connsiteX1" fmla="*/ 474402 w 474402"/>
              <a:gd name="connsiteY1" fmla="*/ 237200 h 474403"/>
              <a:gd name="connsiteX2" fmla="*/ 474402 w 474402"/>
              <a:gd name="connsiteY2" fmla="*/ 237202 h 474403"/>
              <a:gd name="connsiteX3" fmla="*/ 237201 w 474402"/>
              <a:gd name="connsiteY3" fmla="*/ 474403 h 474403"/>
              <a:gd name="connsiteX4" fmla="*/ 0 w 474402"/>
              <a:gd name="connsiteY4" fmla="*/ 237201 h 474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402" h="474403">
                <a:moveTo>
                  <a:pt x="237201" y="0"/>
                </a:moveTo>
                <a:lnTo>
                  <a:pt x="474402" y="237200"/>
                </a:lnTo>
                <a:lnTo>
                  <a:pt x="474402" y="237202"/>
                </a:lnTo>
                <a:lnTo>
                  <a:pt x="237201" y="474403"/>
                </a:lnTo>
                <a:lnTo>
                  <a:pt x="0" y="237201"/>
                </a:lnTo>
                <a:close/>
              </a:path>
            </a:pathLst>
          </a:custGeom>
        </p:spPr>
      </p:pic>
    </p:spTree>
    <p:extLst>
      <p:ext uri="{BB962C8B-B14F-4D97-AF65-F5344CB8AC3E}">
        <p14:creationId xmlns:p14="http://schemas.microsoft.com/office/powerpoint/2010/main" val="471386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marL="342900" indent="-228600">
              <a:defRPr/>
            </a:lvl1pPr>
            <a:lvl2pPr marL="571500" indent="-2286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76833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b="1" i="0">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59429"/>
          </a:xfrm>
        </p:spPr>
        <p:txBody>
          <a:bodyPr wrap="square">
            <a:spAutoFit/>
          </a:bodyPr>
          <a:lstStyle>
            <a:lvl1pPr marL="0" indent="0">
              <a:buNone/>
              <a:defRPr b="0" i="0">
                <a:latin typeface="Segoe UI" panose="020B0502040204020203" pitchFamily="34" charset="0"/>
                <a:cs typeface="Segoe UI" panose="020B0502040204020203" pitchFamily="34" charset="0"/>
              </a:defRPr>
            </a:lvl1pPr>
            <a:lvl2pPr marL="228600" indent="0">
              <a:buNone/>
              <a:defRPr b="0" i="0">
                <a:latin typeface="Segoe UI" panose="020B0502040204020203" pitchFamily="34" charset="0"/>
                <a:cs typeface="Segoe UI" panose="020B0502040204020203" pitchFamily="34" charset="0"/>
              </a:defRPr>
            </a:lvl2pPr>
            <a:lvl3pPr marL="457200" indent="0">
              <a:buNone/>
              <a:defRPr b="0" i="0">
                <a:latin typeface="Segoe UI" panose="020B0502040204020203" pitchFamily="34" charset="0"/>
                <a:cs typeface="Segoe UI" panose="020B0502040204020203" pitchFamily="34" charset="0"/>
              </a:defRPr>
            </a:lvl3pPr>
            <a:lvl4pPr marL="685800" indent="0">
              <a:buNone/>
              <a:defRPr b="0" i="0">
                <a:latin typeface="Segoe UI" panose="020B0502040204020203" pitchFamily="34" charset="0"/>
                <a:cs typeface="Segoe UI" panose="020B0502040204020203" pitchFamily="34" charset="0"/>
              </a:defRPr>
            </a:lvl4pPr>
            <a:lvl5pPr marL="914400" indent="0">
              <a:buNone/>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862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b="1" i="0">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59429"/>
          </a:xfrm>
        </p:spPr>
        <p:txBody>
          <a:bodyPr wrap="square">
            <a:spAutoFit/>
          </a:bodyPr>
          <a:lstStyle>
            <a:lvl1pPr marL="0" indent="0">
              <a:buNone/>
              <a:defRPr b="0" i="0">
                <a:latin typeface="Segoe UI" panose="020B0502040204020203" pitchFamily="34" charset="0"/>
                <a:cs typeface="Segoe UI" panose="020B0502040204020203" pitchFamily="34" charset="0"/>
              </a:defRPr>
            </a:lvl1pPr>
            <a:lvl2pPr marL="228600" indent="0">
              <a:buNone/>
              <a:defRPr b="0" i="0">
                <a:latin typeface="Segoe UI" panose="020B0502040204020203" pitchFamily="34" charset="0"/>
                <a:cs typeface="Segoe UI" panose="020B0502040204020203" pitchFamily="34" charset="0"/>
              </a:defRPr>
            </a:lvl2pPr>
            <a:lvl3pPr marL="457200" indent="0">
              <a:buNone/>
              <a:defRPr b="0" i="0">
                <a:latin typeface="Segoe UI" panose="020B0502040204020203" pitchFamily="34" charset="0"/>
                <a:cs typeface="Segoe UI" panose="020B0502040204020203" pitchFamily="34" charset="0"/>
              </a:defRPr>
            </a:lvl3pPr>
            <a:lvl4pPr marL="685800" indent="0">
              <a:buNone/>
              <a:defRPr b="0" i="0">
                <a:latin typeface="Segoe UI" panose="020B0502040204020203" pitchFamily="34" charset="0"/>
                <a:cs typeface="Segoe UI" panose="020B0502040204020203" pitchFamily="34" charset="0"/>
              </a:defRPr>
            </a:lvl4pPr>
            <a:lvl5pPr marL="914400" indent="0">
              <a:buNone/>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0738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93FD3-9B6B-46B2-9C3D-DE5F653945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750F6E-56C2-4A35-B23B-4EB0FAF855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AE70E5-5C6F-46D3-A60C-39EDC48894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EBC3E4B-A796-496A-B635-360F9A163B81}"/>
              </a:ext>
            </a:extLst>
          </p:cNvPr>
          <p:cNvSpPr>
            <a:spLocks noGrp="1"/>
          </p:cNvSpPr>
          <p:nvPr>
            <p:ph type="dt" sz="half" idx="10"/>
          </p:nvPr>
        </p:nvSpPr>
        <p:spPr/>
        <p:txBody>
          <a:bodyPr/>
          <a:lstStyle/>
          <a:p>
            <a:fld id="{8010839C-DCBB-40C5-B93E-F26AC095CF7F}" type="datetimeFigureOut">
              <a:rPr lang="en-US" smtClean="0"/>
              <a:t>5/5/2022</a:t>
            </a:fld>
            <a:endParaRPr lang="en-US"/>
          </a:p>
        </p:txBody>
      </p:sp>
      <p:sp>
        <p:nvSpPr>
          <p:cNvPr id="6" name="Footer Placeholder 5">
            <a:extLst>
              <a:ext uri="{FF2B5EF4-FFF2-40B4-BE49-F238E27FC236}">
                <a16:creationId xmlns:a16="http://schemas.microsoft.com/office/drawing/2014/main" id="{28499B18-72B9-4C4D-8043-0C55E2EF27F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D870E3A-89A8-4F18-8542-A30CEE7F0ADB}"/>
              </a:ext>
            </a:extLst>
          </p:cNvPr>
          <p:cNvSpPr>
            <a:spLocks noGrp="1"/>
          </p:cNvSpPr>
          <p:nvPr>
            <p:ph type="sldNum" sz="quarter" idx="12"/>
          </p:nvPr>
        </p:nvSpPr>
        <p:spPr/>
        <p:txBody>
          <a:bodyPr/>
          <a:lstStyle/>
          <a:p>
            <a:fld id="{6A2F2F20-8B6F-4C13-B015-62AEA92FEDB2}" type="slidenum">
              <a:rPr lang="en-US" smtClean="0"/>
              <a:t>‹#›</a:t>
            </a:fld>
            <a:endParaRPr lang="en-US"/>
          </a:p>
        </p:txBody>
      </p:sp>
    </p:spTree>
    <p:extLst>
      <p:ext uri="{BB962C8B-B14F-4D97-AF65-F5344CB8AC3E}">
        <p14:creationId xmlns:p14="http://schemas.microsoft.com/office/powerpoint/2010/main" val="28136134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01138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with waterm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4C4F227-C23C-46EF-AA4C-93978C4B6319}"/>
              </a:ext>
            </a:extLst>
          </p:cNvPr>
          <p:cNvPicPr>
            <a:picLocks noChangeAspect="1"/>
          </p:cNvPicPr>
          <p:nvPr userDrawn="1"/>
        </p:nvPicPr>
        <p:blipFill>
          <a:blip r:embed="rId2">
            <a:alphaModFix amt="20000"/>
            <a:extLst>
              <a:ext uri="{96DAC541-7B7A-43D3-8B79-37D633B846F1}">
                <asvg:svgBlip xmlns:asvg="http://schemas.microsoft.com/office/drawing/2016/SVG/main" r:embed="rId3"/>
              </a:ext>
            </a:extLst>
          </a:blip>
          <a:stretch>
            <a:fillRect/>
          </a:stretch>
        </p:blipFill>
        <p:spPr>
          <a:xfrm>
            <a:off x="6695421" y="0"/>
            <a:ext cx="5496579" cy="6858000"/>
          </a:xfrm>
          <a:prstGeom prst="rect">
            <a:avLst/>
          </a:prstGeom>
        </p:spPr>
      </p:pic>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8850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marL="342900" indent="-228600">
              <a:defRPr/>
            </a:lvl1pPr>
            <a:lvl2pPr marL="571500" indent="-2286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7036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45568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18103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5949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Title square photo 2">
    <p:bg>
      <p:bgRef idx="1001">
        <a:schemeClr val="bg1"/>
      </p:bgRef>
    </p:bg>
    <p:spTree>
      <p:nvGrpSpPr>
        <p:cNvPr id="1" name=""/>
        <p:cNvGrpSpPr/>
        <p:nvPr/>
      </p:nvGrpSpPr>
      <p:grpSpPr>
        <a:xfrm>
          <a:off x="0" y="0"/>
          <a:ext cx="0" cy="0"/>
          <a:chOff x="0" y="0"/>
          <a:chExt cx="0" cy="0"/>
        </a:xfrm>
      </p:grpSpPr>
      <p:pic>
        <p:nvPicPr>
          <p:cNvPr id="175" name="Graphic 174">
            <a:extLst>
              <a:ext uri="{FF2B5EF4-FFF2-40B4-BE49-F238E27FC236}">
                <a16:creationId xmlns:a16="http://schemas.microsoft.com/office/drawing/2014/main" id="{9A6C93AC-922E-4169-9A36-0B446AF0694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4017" t="16782" r="4006" b="20934"/>
          <a:stretch>
            <a:fillRect/>
          </a:stretch>
        </p:blipFill>
        <p:spPr>
          <a:xfrm>
            <a:off x="4395020" y="0"/>
            <a:ext cx="7796981" cy="6858000"/>
          </a:xfrm>
          <a:custGeom>
            <a:avLst/>
            <a:gdLst>
              <a:gd name="connsiteX0" fmla="*/ 0 w 7796981"/>
              <a:gd name="connsiteY0" fmla="*/ 0 h 6858000"/>
              <a:gd name="connsiteX1" fmla="*/ 7796981 w 7796981"/>
              <a:gd name="connsiteY1" fmla="*/ 0 h 6858000"/>
              <a:gd name="connsiteX2" fmla="*/ 7796981 w 7796981"/>
              <a:gd name="connsiteY2" fmla="*/ 6858000 h 6858000"/>
              <a:gd name="connsiteX3" fmla="*/ 0 w 779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796981" h="6858000">
                <a:moveTo>
                  <a:pt x="0" y="0"/>
                </a:moveTo>
                <a:lnTo>
                  <a:pt x="7796981" y="0"/>
                </a:lnTo>
                <a:lnTo>
                  <a:pt x="7796981" y="6858000"/>
                </a:lnTo>
                <a:lnTo>
                  <a:pt x="0" y="6858000"/>
                </a:lnTo>
                <a:close/>
              </a:path>
            </a:pathLst>
          </a:cu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2"/>
                </a:solidFill>
                <a:latin typeface="+mn-lt"/>
                <a:cs typeface="Segoe UI" panose="020B0502040204020203" pitchFamily="34" charset="0"/>
              </a:defRPr>
            </a:lvl1pPr>
          </a:lstStyle>
          <a:p>
            <a:pPr lvl="0"/>
            <a:r>
              <a:rPr lang="en-US"/>
              <a:t>Speaker name or subtitle</a:t>
            </a:r>
          </a:p>
        </p:txBody>
      </p:sp>
      <p:pic>
        <p:nvPicPr>
          <p:cNvPr id="168" name="Picture 167" descr="A group of people sitting at a table&#10;&#10;Description automatically generated">
            <a:extLst>
              <a:ext uri="{FF2B5EF4-FFF2-40B4-BE49-F238E27FC236}">
                <a16:creationId xmlns:a16="http://schemas.microsoft.com/office/drawing/2014/main" id="{92E9128C-B2FD-4A55-877A-F5C977296332}"/>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281"/>
          <a:stretch/>
        </p:blipFill>
        <p:spPr>
          <a:xfrm>
            <a:off x="6062661" y="2074660"/>
            <a:ext cx="1087836" cy="1087836"/>
          </a:xfrm>
          <a:custGeom>
            <a:avLst/>
            <a:gdLst>
              <a:gd name="connsiteX0" fmla="*/ 320872 w 641744"/>
              <a:gd name="connsiteY0" fmla="*/ 0 h 641743"/>
              <a:gd name="connsiteX1" fmla="*/ 641744 w 641744"/>
              <a:gd name="connsiteY1" fmla="*/ 320872 h 641743"/>
              <a:gd name="connsiteX2" fmla="*/ 320873 w 641744"/>
              <a:gd name="connsiteY2" fmla="*/ 641743 h 641743"/>
              <a:gd name="connsiteX3" fmla="*/ 320871 w 641744"/>
              <a:gd name="connsiteY3" fmla="*/ 641743 h 641743"/>
              <a:gd name="connsiteX4" fmla="*/ 0 w 641744"/>
              <a:gd name="connsiteY4" fmla="*/ 320872 h 641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744" h="641743">
                <a:moveTo>
                  <a:pt x="320872" y="0"/>
                </a:moveTo>
                <a:lnTo>
                  <a:pt x="641744" y="320872"/>
                </a:lnTo>
                <a:lnTo>
                  <a:pt x="320873" y="641743"/>
                </a:lnTo>
                <a:lnTo>
                  <a:pt x="320871" y="641743"/>
                </a:lnTo>
                <a:lnTo>
                  <a:pt x="0" y="320872"/>
                </a:lnTo>
                <a:close/>
              </a:path>
            </a:pathLst>
          </a:custGeom>
        </p:spPr>
      </p:pic>
      <p:pic>
        <p:nvPicPr>
          <p:cNvPr id="169" name="Picture 168" descr="A person sitting at a table in front of a window&#10;&#10;Description automatically generated">
            <a:extLst>
              <a:ext uri="{FF2B5EF4-FFF2-40B4-BE49-F238E27FC236}">
                <a16:creationId xmlns:a16="http://schemas.microsoft.com/office/drawing/2014/main" id="{B753EA33-26E8-414D-BDEF-4CABB6618963}"/>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r="-233"/>
          <a:stretch/>
        </p:blipFill>
        <p:spPr>
          <a:xfrm>
            <a:off x="10196947" y="5213785"/>
            <a:ext cx="1201304" cy="1201304"/>
          </a:xfrm>
          <a:custGeom>
            <a:avLst/>
            <a:gdLst>
              <a:gd name="connsiteX0" fmla="*/ 354340 w 708681"/>
              <a:gd name="connsiteY0" fmla="*/ 0 h 708681"/>
              <a:gd name="connsiteX1" fmla="*/ 708681 w 708681"/>
              <a:gd name="connsiteY1" fmla="*/ 354340 h 708681"/>
              <a:gd name="connsiteX2" fmla="*/ 354340 w 708681"/>
              <a:gd name="connsiteY2" fmla="*/ 708681 h 708681"/>
              <a:gd name="connsiteX3" fmla="*/ 0 w 708681"/>
              <a:gd name="connsiteY3" fmla="*/ 354340 h 708681"/>
            </a:gdLst>
            <a:ahLst/>
            <a:cxnLst>
              <a:cxn ang="0">
                <a:pos x="connsiteX0" y="connsiteY0"/>
              </a:cxn>
              <a:cxn ang="0">
                <a:pos x="connsiteX1" y="connsiteY1"/>
              </a:cxn>
              <a:cxn ang="0">
                <a:pos x="connsiteX2" y="connsiteY2"/>
              </a:cxn>
              <a:cxn ang="0">
                <a:pos x="connsiteX3" y="connsiteY3"/>
              </a:cxn>
            </a:cxnLst>
            <a:rect l="l" t="t" r="r" b="b"/>
            <a:pathLst>
              <a:path w="708681" h="708681">
                <a:moveTo>
                  <a:pt x="354340" y="0"/>
                </a:moveTo>
                <a:lnTo>
                  <a:pt x="708681" y="354340"/>
                </a:lnTo>
                <a:lnTo>
                  <a:pt x="354340" y="708681"/>
                </a:lnTo>
                <a:lnTo>
                  <a:pt x="0" y="354340"/>
                </a:lnTo>
                <a:close/>
              </a:path>
            </a:pathLst>
          </a:custGeom>
        </p:spPr>
      </p:pic>
      <p:pic>
        <p:nvPicPr>
          <p:cNvPr id="170" name="Picture 169" descr="A picture containing indoor, building, sitting, table&#10;&#10;Description automatically generated">
            <a:extLst>
              <a:ext uri="{FF2B5EF4-FFF2-40B4-BE49-F238E27FC236}">
                <a16:creationId xmlns:a16="http://schemas.microsoft.com/office/drawing/2014/main" id="{38D19213-32BF-4965-BF69-548C56BD19DE}"/>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b="-1008"/>
          <a:stretch/>
        </p:blipFill>
        <p:spPr>
          <a:xfrm>
            <a:off x="8631714" y="5646283"/>
            <a:ext cx="888052" cy="888052"/>
          </a:xfrm>
          <a:custGeom>
            <a:avLst/>
            <a:gdLst>
              <a:gd name="connsiteX0" fmla="*/ 261943 w 523885"/>
              <a:gd name="connsiteY0" fmla="*/ 0 h 523885"/>
              <a:gd name="connsiteX1" fmla="*/ 523885 w 523885"/>
              <a:gd name="connsiteY1" fmla="*/ 261943 h 523885"/>
              <a:gd name="connsiteX2" fmla="*/ 261943 w 523885"/>
              <a:gd name="connsiteY2" fmla="*/ 523885 h 523885"/>
              <a:gd name="connsiteX3" fmla="*/ 0 w 523885"/>
              <a:gd name="connsiteY3" fmla="*/ 261943 h 523885"/>
            </a:gdLst>
            <a:ahLst/>
            <a:cxnLst>
              <a:cxn ang="0">
                <a:pos x="connsiteX0" y="connsiteY0"/>
              </a:cxn>
              <a:cxn ang="0">
                <a:pos x="connsiteX1" y="connsiteY1"/>
              </a:cxn>
              <a:cxn ang="0">
                <a:pos x="connsiteX2" y="connsiteY2"/>
              </a:cxn>
              <a:cxn ang="0">
                <a:pos x="connsiteX3" y="connsiteY3"/>
              </a:cxn>
            </a:cxnLst>
            <a:rect l="l" t="t" r="r" b="b"/>
            <a:pathLst>
              <a:path w="523885" h="523885">
                <a:moveTo>
                  <a:pt x="261943" y="0"/>
                </a:moveTo>
                <a:lnTo>
                  <a:pt x="523885" y="261943"/>
                </a:lnTo>
                <a:lnTo>
                  <a:pt x="261943" y="523885"/>
                </a:lnTo>
                <a:lnTo>
                  <a:pt x="0" y="261943"/>
                </a:lnTo>
                <a:close/>
              </a:path>
            </a:pathLst>
          </a:custGeom>
        </p:spPr>
      </p:pic>
      <p:pic>
        <p:nvPicPr>
          <p:cNvPr id="171" name="Picture 170" descr="A person sitting at a desk in front of a window&#10;&#10;Description automatically generated">
            <a:extLst>
              <a:ext uri="{FF2B5EF4-FFF2-40B4-BE49-F238E27FC236}">
                <a16:creationId xmlns:a16="http://schemas.microsoft.com/office/drawing/2014/main" id="{D132C5F8-79CB-438C-A392-47C01D93D4FC}"/>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b="-130"/>
          <a:stretch/>
        </p:blipFill>
        <p:spPr>
          <a:xfrm>
            <a:off x="6317999" y="4785109"/>
            <a:ext cx="1591876" cy="1591876"/>
          </a:xfrm>
          <a:custGeom>
            <a:avLst/>
            <a:gdLst>
              <a:gd name="connsiteX0" fmla="*/ 469545 w 939089"/>
              <a:gd name="connsiteY0" fmla="*/ 0 h 939089"/>
              <a:gd name="connsiteX1" fmla="*/ 939089 w 939089"/>
              <a:gd name="connsiteY1" fmla="*/ 469545 h 939089"/>
              <a:gd name="connsiteX2" fmla="*/ 469545 w 939089"/>
              <a:gd name="connsiteY2" fmla="*/ 939089 h 939089"/>
              <a:gd name="connsiteX3" fmla="*/ 0 w 939089"/>
              <a:gd name="connsiteY3" fmla="*/ 469545 h 939089"/>
            </a:gdLst>
            <a:ahLst/>
            <a:cxnLst>
              <a:cxn ang="0">
                <a:pos x="connsiteX0" y="connsiteY0"/>
              </a:cxn>
              <a:cxn ang="0">
                <a:pos x="connsiteX1" y="connsiteY1"/>
              </a:cxn>
              <a:cxn ang="0">
                <a:pos x="connsiteX2" y="connsiteY2"/>
              </a:cxn>
              <a:cxn ang="0">
                <a:pos x="connsiteX3" y="connsiteY3"/>
              </a:cxn>
            </a:cxnLst>
            <a:rect l="l" t="t" r="r" b="b"/>
            <a:pathLst>
              <a:path w="939089" h="939089">
                <a:moveTo>
                  <a:pt x="469545" y="0"/>
                </a:moveTo>
                <a:lnTo>
                  <a:pt x="939089" y="469545"/>
                </a:lnTo>
                <a:lnTo>
                  <a:pt x="469545" y="939089"/>
                </a:lnTo>
                <a:lnTo>
                  <a:pt x="0" y="469545"/>
                </a:lnTo>
                <a:close/>
              </a:path>
            </a:pathLst>
          </a:custGeom>
        </p:spPr>
      </p:pic>
      <p:pic>
        <p:nvPicPr>
          <p:cNvPr id="172" name="Picture 171" descr="A person sitting on a table&#10;&#10;Description automatically generated">
            <a:extLst>
              <a:ext uri="{FF2B5EF4-FFF2-40B4-BE49-F238E27FC236}">
                <a16:creationId xmlns:a16="http://schemas.microsoft.com/office/drawing/2014/main" id="{A3B1089E-D901-4809-8E91-E9DCCB3E81B9}"/>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6643688" y="235118"/>
            <a:ext cx="525859" cy="525859"/>
          </a:xfrm>
          <a:custGeom>
            <a:avLst/>
            <a:gdLst>
              <a:gd name="connsiteX0" fmla="*/ 193252 w 386504"/>
              <a:gd name="connsiteY0" fmla="*/ 0 h 386504"/>
              <a:gd name="connsiteX1" fmla="*/ 386504 w 386504"/>
              <a:gd name="connsiteY1" fmla="*/ 193252 h 386504"/>
              <a:gd name="connsiteX2" fmla="*/ 193252 w 386504"/>
              <a:gd name="connsiteY2" fmla="*/ 386504 h 386504"/>
              <a:gd name="connsiteX3" fmla="*/ 0 w 386504"/>
              <a:gd name="connsiteY3" fmla="*/ 193252 h 386504"/>
            </a:gdLst>
            <a:ahLst/>
            <a:cxnLst>
              <a:cxn ang="0">
                <a:pos x="connsiteX0" y="connsiteY0"/>
              </a:cxn>
              <a:cxn ang="0">
                <a:pos x="connsiteX1" y="connsiteY1"/>
              </a:cxn>
              <a:cxn ang="0">
                <a:pos x="connsiteX2" y="connsiteY2"/>
              </a:cxn>
              <a:cxn ang="0">
                <a:pos x="connsiteX3" y="connsiteY3"/>
              </a:cxn>
            </a:cxnLst>
            <a:rect l="l" t="t" r="r" b="b"/>
            <a:pathLst>
              <a:path w="386504" h="386504">
                <a:moveTo>
                  <a:pt x="193252" y="0"/>
                </a:moveTo>
                <a:lnTo>
                  <a:pt x="386504" y="193252"/>
                </a:lnTo>
                <a:lnTo>
                  <a:pt x="193252" y="386504"/>
                </a:lnTo>
                <a:lnTo>
                  <a:pt x="0" y="193252"/>
                </a:lnTo>
                <a:close/>
              </a:path>
            </a:pathLst>
          </a:custGeom>
        </p:spPr>
      </p:pic>
      <p:pic>
        <p:nvPicPr>
          <p:cNvPr id="173" name="Picture 172" descr="A person sitting at a table&#10;&#10;Description automatically generated">
            <a:extLst>
              <a:ext uri="{FF2B5EF4-FFF2-40B4-BE49-F238E27FC236}">
                <a16:creationId xmlns:a16="http://schemas.microsoft.com/office/drawing/2014/main" id="{182C997A-F912-4563-A99B-FBD05E7C0FCE}"/>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8209739" y="1428750"/>
            <a:ext cx="623111" cy="623114"/>
          </a:xfrm>
          <a:custGeom>
            <a:avLst/>
            <a:gdLst>
              <a:gd name="connsiteX0" fmla="*/ 237201 w 474402"/>
              <a:gd name="connsiteY0" fmla="*/ 0 h 474403"/>
              <a:gd name="connsiteX1" fmla="*/ 474402 w 474402"/>
              <a:gd name="connsiteY1" fmla="*/ 237200 h 474403"/>
              <a:gd name="connsiteX2" fmla="*/ 474402 w 474402"/>
              <a:gd name="connsiteY2" fmla="*/ 237202 h 474403"/>
              <a:gd name="connsiteX3" fmla="*/ 237201 w 474402"/>
              <a:gd name="connsiteY3" fmla="*/ 474403 h 474403"/>
              <a:gd name="connsiteX4" fmla="*/ 0 w 474402"/>
              <a:gd name="connsiteY4" fmla="*/ 237201 h 474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402" h="474403">
                <a:moveTo>
                  <a:pt x="237201" y="0"/>
                </a:moveTo>
                <a:lnTo>
                  <a:pt x="474402" y="237200"/>
                </a:lnTo>
                <a:lnTo>
                  <a:pt x="474402" y="237202"/>
                </a:lnTo>
                <a:lnTo>
                  <a:pt x="237201" y="474403"/>
                </a:lnTo>
                <a:lnTo>
                  <a:pt x="0" y="237201"/>
                </a:lnTo>
                <a:close/>
              </a:path>
            </a:pathLst>
          </a:custGeom>
        </p:spPr>
      </p:pic>
    </p:spTree>
    <p:extLst>
      <p:ext uri="{BB962C8B-B14F-4D97-AF65-F5344CB8AC3E}">
        <p14:creationId xmlns:p14="http://schemas.microsoft.com/office/powerpoint/2010/main" val="2387837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6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b="1" i="0">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59429"/>
          </a:xfrm>
        </p:spPr>
        <p:txBody>
          <a:bodyPr wrap="square">
            <a:spAutoFit/>
          </a:bodyPr>
          <a:lstStyle>
            <a:lvl1pPr marL="0" indent="0">
              <a:buNone/>
              <a:defRPr b="0" i="0">
                <a:latin typeface="Segoe UI" panose="020B0502040204020203" pitchFamily="34" charset="0"/>
                <a:cs typeface="Segoe UI" panose="020B0502040204020203" pitchFamily="34" charset="0"/>
              </a:defRPr>
            </a:lvl1pPr>
            <a:lvl2pPr marL="228600" indent="0">
              <a:buNone/>
              <a:defRPr b="0" i="0">
                <a:latin typeface="Segoe UI" panose="020B0502040204020203" pitchFamily="34" charset="0"/>
                <a:cs typeface="Segoe UI" panose="020B0502040204020203" pitchFamily="34" charset="0"/>
              </a:defRPr>
            </a:lvl2pPr>
            <a:lvl3pPr marL="457200" indent="0">
              <a:buNone/>
              <a:defRPr b="0" i="0">
                <a:latin typeface="Segoe UI" panose="020B0502040204020203" pitchFamily="34" charset="0"/>
                <a:cs typeface="Segoe UI" panose="020B0502040204020203" pitchFamily="34" charset="0"/>
              </a:defRPr>
            </a:lvl3pPr>
            <a:lvl4pPr marL="685800" indent="0">
              <a:buNone/>
              <a:defRPr b="0" i="0">
                <a:latin typeface="Segoe UI" panose="020B0502040204020203" pitchFamily="34" charset="0"/>
                <a:cs typeface="Segoe UI" panose="020B0502040204020203" pitchFamily="34" charset="0"/>
              </a:defRPr>
            </a:lvl4pPr>
            <a:lvl5pPr marL="914400" indent="0">
              <a:buNone/>
              <a:defRPr b="0" i="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522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8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12A6671F-CC26-4AB5-87C8-B244E25ECC5C}"/>
              </a:ext>
            </a:extLst>
          </p:cNvPr>
          <p:cNvSpPr txBox="1"/>
          <p:nvPr userDrawn="1"/>
        </p:nvSpPr>
        <p:spPr>
          <a:xfrm>
            <a:off x="10626862" y="6364600"/>
            <a:ext cx="553678" cy="406265"/>
          </a:xfrm>
          <a:prstGeom prst="rect">
            <a:avLst/>
          </a:prstGeom>
          <a:noFill/>
        </p:spPr>
        <p:txBody>
          <a:bodyPr wrap="none" lIns="182880" tIns="146304" rIns="182880" bIns="146304" rtlCol="0">
            <a:spAutoFit/>
          </a:bodyPr>
          <a:lstStyle/>
          <a:p>
            <a:pPr algn="ctr" defTabSz="914400">
              <a:lnSpc>
                <a:spcPct val="90000"/>
              </a:lnSpc>
              <a:spcAft>
                <a:spcPts val="600"/>
              </a:spcAft>
            </a:pPr>
            <a:fld id="{EDFFC6EA-67BA-4EED-A4B8-4FF3512C4AB0}" type="slidenum">
              <a:rPr lang="en-US" sz="800" smtClean="0">
                <a:solidFill>
                  <a:srgbClr val="505050"/>
                </a:solidFill>
                <a:latin typeface="Segoe UI Light"/>
              </a:rPr>
              <a:pPr algn="ctr" defTabSz="914400">
                <a:lnSpc>
                  <a:spcPct val="90000"/>
                </a:lnSpc>
                <a:spcAft>
                  <a:spcPts val="600"/>
                </a:spcAft>
              </a:pPr>
              <a:t>‹#›</a:t>
            </a:fld>
            <a:r>
              <a:rPr lang="en-US" sz="800">
                <a:solidFill>
                  <a:srgbClr val="505050"/>
                </a:solidFill>
                <a:latin typeface="Segoe UI Light"/>
              </a:rPr>
              <a:t>  </a:t>
            </a:r>
          </a:p>
        </p:txBody>
      </p:sp>
    </p:spTree>
    <p:extLst>
      <p:ext uri="{BB962C8B-B14F-4D97-AF65-F5344CB8AC3E}">
        <p14:creationId xmlns:p14="http://schemas.microsoft.com/office/powerpoint/2010/main" val="5045101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with waterm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4C4F227-C23C-46EF-AA4C-93978C4B6319}"/>
              </a:ext>
            </a:extLst>
          </p:cNvPr>
          <p:cNvPicPr>
            <a:picLocks noChangeAspect="1"/>
          </p:cNvPicPr>
          <p:nvPr userDrawn="1"/>
        </p:nvPicPr>
        <p:blipFill>
          <a:blip r:embed="rId2">
            <a:alphaModFix amt="20000"/>
            <a:extLst>
              <a:ext uri="{96DAC541-7B7A-43D3-8B79-37D633B846F1}">
                <asvg:svgBlip xmlns:asvg="http://schemas.microsoft.com/office/drawing/2016/SVG/main" r:embed="rId3"/>
              </a:ext>
            </a:extLst>
          </a:blip>
          <a:stretch>
            <a:fillRect/>
          </a:stretch>
        </p:blipFill>
        <p:spPr>
          <a:xfrm>
            <a:off x="6695421" y="0"/>
            <a:ext cx="5496579" cy="6858000"/>
          </a:xfrm>
          <a:prstGeom prst="rect">
            <a:avLst/>
          </a:prstGeom>
        </p:spPr>
      </p:pic>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746290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CC0F5-52D3-4ECF-B697-F97C8ADFFD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A418F9-6653-4BCC-8D11-2E5A686782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8BEE4E-0CB5-4EEB-9501-6672275B21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482F04-4913-44E6-A52C-6A76A5F89A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109A50-26B6-4B22-9E5A-93351CFB45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5469C5-35D0-4957-8021-D9D00C75A45D}"/>
              </a:ext>
            </a:extLst>
          </p:cNvPr>
          <p:cNvSpPr>
            <a:spLocks noGrp="1"/>
          </p:cNvSpPr>
          <p:nvPr>
            <p:ph type="dt" sz="half" idx="10"/>
          </p:nvPr>
        </p:nvSpPr>
        <p:spPr/>
        <p:txBody>
          <a:bodyPr/>
          <a:lstStyle/>
          <a:p>
            <a:fld id="{8010839C-DCBB-40C5-B93E-F26AC095CF7F}" type="datetimeFigureOut">
              <a:rPr lang="en-US" smtClean="0"/>
              <a:t>5/5/2022</a:t>
            </a:fld>
            <a:endParaRPr lang="en-US"/>
          </a:p>
        </p:txBody>
      </p:sp>
      <p:sp>
        <p:nvSpPr>
          <p:cNvPr id="8" name="Footer Placeholder 7">
            <a:extLst>
              <a:ext uri="{FF2B5EF4-FFF2-40B4-BE49-F238E27FC236}">
                <a16:creationId xmlns:a16="http://schemas.microsoft.com/office/drawing/2014/main" id="{3597CC76-DA56-44C1-9867-51416346B1C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15561F09-0A8E-49E2-9405-342D4CD574D4}"/>
              </a:ext>
            </a:extLst>
          </p:cNvPr>
          <p:cNvSpPr>
            <a:spLocks noGrp="1"/>
          </p:cNvSpPr>
          <p:nvPr>
            <p:ph type="sldNum" sz="quarter" idx="12"/>
          </p:nvPr>
        </p:nvSpPr>
        <p:spPr/>
        <p:txBody>
          <a:bodyPr/>
          <a:lstStyle/>
          <a:p>
            <a:fld id="{6A2F2F20-8B6F-4C13-B015-62AEA92FEDB2}" type="slidenum">
              <a:rPr lang="en-US" smtClean="0"/>
              <a:t>‹#›</a:t>
            </a:fld>
            <a:endParaRPr lang="en-US"/>
          </a:p>
        </p:txBody>
      </p:sp>
    </p:spTree>
    <p:extLst>
      <p:ext uri="{BB962C8B-B14F-4D97-AF65-F5344CB8AC3E}">
        <p14:creationId xmlns:p14="http://schemas.microsoft.com/office/powerpoint/2010/main" val="10052658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marL="342900" indent="-228600">
              <a:defRPr/>
            </a:lvl1pPr>
            <a:lvl2pPr marL="571500" indent="-2286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9E3BBB4E-0978-4E59-9142-5461C9BA95E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448214" y="6389614"/>
            <a:ext cx="1132083" cy="332790"/>
          </a:xfrm>
          <a:prstGeom prst="rect">
            <a:avLst/>
          </a:prstGeom>
        </p:spPr>
      </p:pic>
    </p:spTree>
    <p:extLst>
      <p:ext uri="{BB962C8B-B14F-4D97-AF65-F5344CB8AC3E}">
        <p14:creationId xmlns:p14="http://schemas.microsoft.com/office/powerpoint/2010/main" val="34157623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5956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71D5-E5F0-47CD-BD09-2EE0FFC7BB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A6E86D-4F9F-4095-B489-F80BA0CBF617}"/>
              </a:ext>
            </a:extLst>
          </p:cNvPr>
          <p:cNvSpPr>
            <a:spLocks noGrp="1"/>
          </p:cNvSpPr>
          <p:nvPr>
            <p:ph type="dt" sz="half" idx="10"/>
          </p:nvPr>
        </p:nvSpPr>
        <p:spPr/>
        <p:txBody>
          <a:bodyPr/>
          <a:lstStyle/>
          <a:p>
            <a:fld id="{8010839C-DCBB-40C5-B93E-F26AC095CF7F}" type="datetimeFigureOut">
              <a:rPr lang="en-US" smtClean="0"/>
              <a:t>5/5/2022</a:t>
            </a:fld>
            <a:endParaRPr lang="en-US"/>
          </a:p>
        </p:txBody>
      </p:sp>
      <p:sp>
        <p:nvSpPr>
          <p:cNvPr id="4" name="Footer Placeholder 3">
            <a:extLst>
              <a:ext uri="{FF2B5EF4-FFF2-40B4-BE49-F238E27FC236}">
                <a16:creationId xmlns:a16="http://schemas.microsoft.com/office/drawing/2014/main" id="{53F8B0F3-E7C3-4847-A1F3-B4607A8E08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829C6737-0909-4E40-9040-54CDF5125031}"/>
              </a:ext>
            </a:extLst>
          </p:cNvPr>
          <p:cNvSpPr>
            <a:spLocks noGrp="1"/>
          </p:cNvSpPr>
          <p:nvPr>
            <p:ph type="sldNum" sz="quarter" idx="12"/>
          </p:nvPr>
        </p:nvSpPr>
        <p:spPr/>
        <p:txBody>
          <a:bodyPr/>
          <a:lstStyle/>
          <a:p>
            <a:fld id="{6A2F2F20-8B6F-4C13-B015-62AEA92FEDB2}" type="slidenum">
              <a:rPr lang="en-US" smtClean="0"/>
              <a:t>‹#›</a:t>
            </a:fld>
            <a:endParaRPr lang="en-US"/>
          </a:p>
        </p:txBody>
      </p:sp>
    </p:spTree>
    <p:extLst>
      <p:ext uri="{BB962C8B-B14F-4D97-AF65-F5344CB8AC3E}">
        <p14:creationId xmlns:p14="http://schemas.microsoft.com/office/powerpoint/2010/main" val="2575199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3C9B59-1693-4F14-9246-1A216438BA4E}"/>
              </a:ext>
            </a:extLst>
          </p:cNvPr>
          <p:cNvSpPr>
            <a:spLocks noGrp="1"/>
          </p:cNvSpPr>
          <p:nvPr>
            <p:ph type="dt" sz="half" idx="10"/>
          </p:nvPr>
        </p:nvSpPr>
        <p:spPr/>
        <p:txBody>
          <a:bodyPr/>
          <a:lstStyle/>
          <a:p>
            <a:fld id="{8010839C-DCBB-40C5-B93E-F26AC095CF7F}" type="datetimeFigureOut">
              <a:rPr lang="en-US" smtClean="0"/>
              <a:t>5/5/2022</a:t>
            </a:fld>
            <a:endParaRPr lang="en-US"/>
          </a:p>
        </p:txBody>
      </p:sp>
      <p:sp>
        <p:nvSpPr>
          <p:cNvPr id="3" name="Footer Placeholder 2">
            <a:extLst>
              <a:ext uri="{FF2B5EF4-FFF2-40B4-BE49-F238E27FC236}">
                <a16:creationId xmlns:a16="http://schemas.microsoft.com/office/drawing/2014/main" id="{8FDE3B5C-1949-4F37-8C00-9A178303598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9E44B73-86AE-4F2E-B80E-55ABF0C838E2}"/>
              </a:ext>
            </a:extLst>
          </p:cNvPr>
          <p:cNvSpPr>
            <a:spLocks noGrp="1"/>
          </p:cNvSpPr>
          <p:nvPr>
            <p:ph type="sldNum" sz="quarter" idx="12"/>
          </p:nvPr>
        </p:nvSpPr>
        <p:spPr/>
        <p:txBody>
          <a:bodyPr/>
          <a:lstStyle/>
          <a:p>
            <a:fld id="{6A2F2F20-8B6F-4C13-B015-62AEA92FEDB2}" type="slidenum">
              <a:rPr lang="en-US" smtClean="0"/>
              <a:t>‹#›</a:t>
            </a:fld>
            <a:endParaRPr lang="en-US"/>
          </a:p>
        </p:txBody>
      </p:sp>
    </p:spTree>
    <p:extLst>
      <p:ext uri="{BB962C8B-B14F-4D97-AF65-F5344CB8AC3E}">
        <p14:creationId xmlns:p14="http://schemas.microsoft.com/office/powerpoint/2010/main" val="844531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B5622-E7A4-4B8A-BAF4-F42038DB13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D0BD4C-2434-4762-8C12-55C1D0ECD4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C81A18-4DCB-4932-A4D9-BCC3E84C22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3AEC2B-4055-4711-996E-4A622E49545A}"/>
              </a:ext>
            </a:extLst>
          </p:cNvPr>
          <p:cNvSpPr>
            <a:spLocks noGrp="1"/>
          </p:cNvSpPr>
          <p:nvPr>
            <p:ph type="dt" sz="half" idx="10"/>
          </p:nvPr>
        </p:nvSpPr>
        <p:spPr/>
        <p:txBody>
          <a:bodyPr/>
          <a:lstStyle/>
          <a:p>
            <a:fld id="{8010839C-DCBB-40C5-B93E-F26AC095CF7F}" type="datetimeFigureOut">
              <a:rPr lang="en-US" smtClean="0"/>
              <a:t>5/5/2022</a:t>
            </a:fld>
            <a:endParaRPr lang="en-US"/>
          </a:p>
        </p:txBody>
      </p:sp>
      <p:sp>
        <p:nvSpPr>
          <p:cNvPr id="6" name="Footer Placeholder 5">
            <a:extLst>
              <a:ext uri="{FF2B5EF4-FFF2-40B4-BE49-F238E27FC236}">
                <a16:creationId xmlns:a16="http://schemas.microsoft.com/office/drawing/2014/main" id="{4D5FDDF8-ADB8-4B61-805C-49CBFA45B84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CE43ACC-7CFC-4651-B4D9-C7F835D7924B}"/>
              </a:ext>
            </a:extLst>
          </p:cNvPr>
          <p:cNvSpPr>
            <a:spLocks noGrp="1"/>
          </p:cNvSpPr>
          <p:nvPr>
            <p:ph type="sldNum" sz="quarter" idx="12"/>
          </p:nvPr>
        </p:nvSpPr>
        <p:spPr/>
        <p:txBody>
          <a:bodyPr/>
          <a:lstStyle/>
          <a:p>
            <a:fld id="{6A2F2F20-8B6F-4C13-B015-62AEA92FEDB2}" type="slidenum">
              <a:rPr lang="en-US" smtClean="0"/>
              <a:t>‹#›</a:t>
            </a:fld>
            <a:endParaRPr lang="en-US"/>
          </a:p>
        </p:txBody>
      </p:sp>
    </p:spTree>
    <p:extLst>
      <p:ext uri="{BB962C8B-B14F-4D97-AF65-F5344CB8AC3E}">
        <p14:creationId xmlns:p14="http://schemas.microsoft.com/office/powerpoint/2010/main" val="4291778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142D7-C545-478E-928F-F846503143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EAC5BF-114E-4962-8A1C-88D850E0AA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FA7FFC-4CEB-4E42-BC39-ABE562532A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B1665C-D9A8-4C23-850F-8431016A3FB2}"/>
              </a:ext>
            </a:extLst>
          </p:cNvPr>
          <p:cNvSpPr>
            <a:spLocks noGrp="1"/>
          </p:cNvSpPr>
          <p:nvPr>
            <p:ph type="dt" sz="half" idx="10"/>
          </p:nvPr>
        </p:nvSpPr>
        <p:spPr/>
        <p:txBody>
          <a:bodyPr/>
          <a:lstStyle/>
          <a:p>
            <a:fld id="{8010839C-DCBB-40C5-B93E-F26AC095CF7F}" type="datetimeFigureOut">
              <a:rPr lang="en-US" smtClean="0"/>
              <a:t>5/5/2022</a:t>
            </a:fld>
            <a:endParaRPr lang="en-US"/>
          </a:p>
        </p:txBody>
      </p:sp>
      <p:sp>
        <p:nvSpPr>
          <p:cNvPr id="6" name="Footer Placeholder 5">
            <a:extLst>
              <a:ext uri="{FF2B5EF4-FFF2-40B4-BE49-F238E27FC236}">
                <a16:creationId xmlns:a16="http://schemas.microsoft.com/office/drawing/2014/main" id="{4150BE94-7104-4378-B9E9-2CFFE7AA040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FD130D4-F6B1-42C4-9787-E2256B8575F7}"/>
              </a:ext>
            </a:extLst>
          </p:cNvPr>
          <p:cNvSpPr>
            <a:spLocks noGrp="1"/>
          </p:cNvSpPr>
          <p:nvPr>
            <p:ph type="sldNum" sz="quarter" idx="12"/>
          </p:nvPr>
        </p:nvSpPr>
        <p:spPr/>
        <p:txBody>
          <a:bodyPr/>
          <a:lstStyle/>
          <a:p>
            <a:fld id="{6A2F2F20-8B6F-4C13-B015-62AEA92FEDB2}" type="slidenum">
              <a:rPr lang="en-US" smtClean="0"/>
              <a:t>‹#›</a:t>
            </a:fld>
            <a:endParaRPr lang="en-US"/>
          </a:p>
        </p:txBody>
      </p:sp>
    </p:spTree>
    <p:extLst>
      <p:ext uri="{BB962C8B-B14F-4D97-AF65-F5344CB8AC3E}">
        <p14:creationId xmlns:p14="http://schemas.microsoft.com/office/powerpoint/2010/main" val="3271802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theme" Target="../theme/theme4.xml"/><Relationship Id="rId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2FA460-E429-4D69-A1EE-32843F624A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8C2BBC-E628-4E10-8FDC-8EF8CFDCF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4663BB-C48A-4C0D-AA2E-3B7CB3CE0B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10839C-DCBB-40C5-B93E-F26AC095CF7F}" type="datetimeFigureOut">
              <a:rPr lang="en-US" smtClean="0"/>
              <a:t>5/5/2022</a:t>
            </a:fld>
            <a:endParaRPr lang="en-US"/>
          </a:p>
        </p:txBody>
      </p:sp>
      <p:sp>
        <p:nvSpPr>
          <p:cNvPr id="6" name="Slide Number Placeholder 5">
            <a:extLst>
              <a:ext uri="{FF2B5EF4-FFF2-40B4-BE49-F238E27FC236}">
                <a16:creationId xmlns:a16="http://schemas.microsoft.com/office/drawing/2014/main" id="{7AEECC17-A094-40F1-A8E6-B9694A097E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2F2F20-8B6F-4C13-B015-62AEA92FEDB2}" type="slidenum">
              <a:rPr lang="en-US" smtClean="0"/>
              <a:t>‹#›</a:t>
            </a:fld>
            <a:endParaRPr lang="en-US"/>
          </a:p>
        </p:txBody>
      </p:sp>
      <p:pic>
        <p:nvPicPr>
          <p:cNvPr id="8" name="Picture 7" descr="A picture containing logo&#10;&#10;Description automatically generated">
            <a:extLst>
              <a:ext uri="{FF2B5EF4-FFF2-40B4-BE49-F238E27FC236}">
                <a16:creationId xmlns:a16="http://schemas.microsoft.com/office/drawing/2014/main" id="{8C5615C0-3807-4A09-A653-ECE4C06D3EE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3159" y="6538912"/>
            <a:ext cx="275824" cy="275824"/>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7DF376CE-4AD8-40C8-957A-BDE57376FB1F}"/>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918934" y="6538912"/>
            <a:ext cx="273066" cy="273066"/>
          </a:xfrm>
          <a:prstGeom prst="rect">
            <a:avLst/>
          </a:prstGeom>
        </p:spPr>
      </p:pic>
    </p:spTree>
    <p:extLst>
      <p:ext uri="{BB962C8B-B14F-4D97-AF65-F5344CB8AC3E}">
        <p14:creationId xmlns:p14="http://schemas.microsoft.com/office/powerpoint/2010/main" val="1761186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347698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34769840"/>
      </p:ext>
    </p:extLst>
  </p:cSld>
  <p:clrMap bg1="lt1" tx1="dk1" bg2="lt2" tx2="dk2" accent1="accent1" accent2="accent2" accent3="accent3" accent4="accent4" accent5="accent5" accent6="accent6" hlink="hlink" folHlink="folHlink"/>
  <p:sldLayoutIdLst>
    <p:sldLayoutId id="2147483707"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7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customXml" Target="../ink/ink2.xml"/><Relationship Id="rId12" Type="http://schemas.openxmlformats.org/officeDocument/2006/relationships/customXml" Target="../ink/ink7.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40.png"/><Relationship Id="rId11" Type="http://schemas.openxmlformats.org/officeDocument/2006/relationships/customXml" Target="../ink/ink6.xml"/><Relationship Id="rId5" Type="http://schemas.openxmlformats.org/officeDocument/2006/relationships/customXml" Target="../ink/ink1.xml"/><Relationship Id="rId10" Type="http://schemas.openxmlformats.org/officeDocument/2006/relationships/customXml" Target="../ink/ink5.xml"/><Relationship Id="rId4" Type="http://schemas.openxmlformats.org/officeDocument/2006/relationships/image" Target="../media/image34.png"/><Relationship Id="rId9" Type="http://schemas.openxmlformats.org/officeDocument/2006/relationships/customXml" Target="../ink/ink4.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hyperlink" Target="https://lwn.net/Articles/760045/" TargetMode="External"/><Relationship Id="rId2" Type="http://schemas.openxmlformats.org/officeDocument/2006/relationships/hyperlink" Target="https://www.kernel.org/doc/html/latest/core-api/symbol-namespaces.html" TargetMode="Externa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lwn.net/Articles/812613/" TargetMode="External"/><Relationship Id="rId1" Type="http://schemas.openxmlformats.org/officeDocument/2006/relationships/slideLayout" Target="../slideLayouts/slideLayout16.xml"/><Relationship Id="rId4" Type="http://schemas.openxmlformats.org/officeDocument/2006/relationships/image" Target="../media/image6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440.png"/><Relationship Id="rId4" Type="http://schemas.openxmlformats.org/officeDocument/2006/relationships/customXml" Target="../ink/ink8.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aka.ms/AzureAdvanced/feedback" TargetMode="Externa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4.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7">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4357" cy="4343400"/>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FD186F10-C03F-4745-8C4B-D20C4DAB4CBB}"/>
              </a:ext>
            </a:extLst>
          </p:cNvPr>
          <p:cNvSpPr>
            <a:spLocks noGrp="1"/>
          </p:cNvSpPr>
          <p:nvPr>
            <p:ph type="ctrTitle"/>
          </p:nvPr>
        </p:nvSpPr>
        <p:spPr>
          <a:xfrm>
            <a:off x="1100669" y="1031353"/>
            <a:ext cx="8657234" cy="3181135"/>
          </a:xfrm>
        </p:spPr>
        <p:txBody>
          <a:bodyPr anchor="ctr">
            <a:normAutofit fontScale="90000"/>
          </a:bodyPr>
          <a:lstStyle/>
          <a:p>
            <a:pPr algn="l"/>
            <a:r>
              <a:rPr lang="en-US" sz="4400">
                <a:solidFill>
                  <a:srgbClr val="FFFFFF"/>
                </a:solidFill>
                <a:latin typeface="Segoe UI Semibold"/>
                <a:cs typeface="Segoe UI Semibold"/>
              </a:rPr>
              <a:t>Introduction To Linux Kernel Development</a:t>
            </a:r>
            <a:br>
              <a:rPr lang="en-US" sz="4400">
                <a:solidFill>
                  <a:srgbClr val="FFFFFF"/>
                </a:solidFill>
                <a:latin typeface="Segoe UI Semibold"/>
                <a:cs typeface="Segoe UI Semibold"/>
              </a:rPr>
            </a:br>
            <a:br>
              <a:rPr lang="en-US" sz="4400">
                <a:solidFill>
                  <a:srgbClr val="FFFFFF"/>
                </a:solidFill>
                <a:latin typeface="Segoe UI Semibold"/>
                <a:cs typeface="Segoe UI Semibold"/>
              </a:rPr>
            </a:br>
            <a:r>
              <a:rPr lang="en-US" sz="4400">
                <a:solidFill>
                  <a:srgbClr val="FFFFFF"/>
                </a:solidFill>
                <a:latin typeface="Segoe UI Semibold"/>
                <a:cs typeface="Segoe UI Semibold"/>
              </a:rPr>
              <a:t>Session 4</a:t>
            </a:r>
            <a:br>
              <a:rPr lang="en-US" sz="4400">
                <a:latin typeface="Segoe UI Semibold" panose="020B0702040204020203" pitchFamily="34" charset="0"/>
                <a:cs typeface="Segoe UI Semibold" panose="020B0702040204020203" pitchFamily="34" charset="0"/>
              </a:rPr>
            </a:br>
            <a:endParaRPr lang="en-US" sz="6600" i="1">
              <a:solidFill>
                <a:srgbClr val="FFFFFF"/>
              </a:solidFill>
              <a:latin typeface="Segoe UI Semibold" panose="020B0702040204020203" pitchFamily="34" charset="0"/>
              <a:cs typeface="Segoe UI Semibold" panose="020B0702040204020203" pitchFamily="34" charset="0"/>
            </a:endParaRPr>
          </a:p>
        </p:txBody>
      </p:sp>
      <p:sp>
        <p:nvSpPr>
          <p:cNvPr id="27" name="Rectangle 9">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2102827"/>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Rectangle 11">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199" y="4932939"/>
            <a:ext cx="11277601" cy="146614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42280AB2-77A5-4CB7-AF7D-1795CA8DC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2728167"/>
            <a:ext cx="2115455" cy="206545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9" name="Picture 8" descr="A picture containing graphical user interface&#10;&#10;Description automatically generated">
            <a:extLst>
              <a:ext uri="{FF2B5EF4-FFF2-40B4-BE49-F238E27FC236}">
                <a16:creationId xmlns:a16="http://schemas.microsoft.com/office/drawing/2014/main" id="{3CCF7132-CFFD-F549-B229-D900B4FF8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3782" y="2787604"/>
            <a:ext cx="1946579" cy="1946579"/>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BBFA5986-05FC-185B-F7AA-7C4C8BA3F4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6514" y="3760893"/>
            <a:ext cx="526314" cy="525953"/>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D34F007D-4C30-2478-C6F4-4C93076305CC}"/>
                  </a:ext>
                </a:extLst>
              </p14:cNvPr>
              <p14:cNvContentPartPr/>
              <p14:nvPr/>
            </p14:nvContentPartPr>
            <p14:xfrm>
              <a:off x="10625191" y="916112"/>
              <a:ext cx="9524" cy="9524"/>
            </p14:xfrm>
          </p:contentPart>
        </mc:Choice>
        <mc:Fallback xmlns="">
          <p:pic>
            <p:nvPicPr>
              <p:cNvPr id="4" name="Ink 3">
                <a:extLst>
                  <a:ext uri="{FF2B5EF4-FFF2-40B4-BE49-F238E27FC236}">
                    <a16:creationId xmlns:a16="http://schemas.microsoft.com/office/drawing/2014/main" id="{D34F007D-4C30-2478-C6F4-4C93076305CC}"/>
                  </a:ext>
                </a:extLst>
              </p:cNvPr>
              <p:cNvPicPr/>
              <p:nvPr/>
            </p:nvPicPr>
            <p:blipFill>
              <a:blip r:embed="rId6"/>
              <a:stretch>
                <a:fillRect/>
              </a:stretch>
            </p:blipFill>
            <p:spPr>
              <a:xfrm>
                <a:off x="10148991" y="43991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DE1AADDA-0A05-5FE9-851E-BAFC8EC99AAA}"/>
                  </a:ext>
                </a:extLst>
              </p14:cNvPr>
              <p14:cNvContentPartPr/>
              <p14:nvPr/>
            </p14:nvContentPartPr>
            <p14:xfrm>
              <a:off x="10625191" y="916112"/>
              <a:ext cx="9524" cy="9524"/>
            </p14:xfrm>
          </p:contentPart>
        </mc:Choice>
        <mc:Fallback xmlns="">
          <p:pic>
            <p:nvPicPr>
              <p:cNvPr id="6" name="Ink 5">
                <a:extLst>
                  <a:ext uri="{FF2B5EF4-FFF2-40B4-BE49-F238E27FC236}">
                    <a16:creationId xmlns:a16="http://schemas.microsoft.com/office/drawing/2014/main" id="{DE1AADDA-0A05-5FE9-851E-BAFC8EC99AAA}"/>
                  </a:ext>
                </a:extLst>
              </p:cNvPr>
              <p:cNvPicPr/>
              <p:nvPr/>
            </p:nvPicPr>
            <p:blipFill>
              <a:blip r:embed="rId6"/>
              <a:stretch>
                <a:fillRect/>
              </a:stretch>
            </p:blipFill>
            <p:spPr>
              <a:xfrm>
                <a:off x="10148991" y="43991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17FD702E-A285-3878-FFD7-5A8707720E20}"/>
                  </a:ext>
                </a:extLst>
              </p14:cNvPr>
              <p14:cNvContentPartPr/>
              <p14:nvPr/>
            </p14:nvContentPartPr>
            <p14:xfrm>
              <a:off x="10625191" y="916112"/>
              <a:ext cx="9524" cy="9524"/>
            </p14:xfrm>
          </p:contentPart>
        </mc:Choice>
        <mc:Fallback xmlns="">
          <p:pic>
            <p:nvPicPr>
              <p:cNvPr id="7" name="Ink 6">
                <a:extLst>
                  <a:ext uri="{FF2B5EF4-FFF2-40B4-BE49-F238E27FC236}">
                    <a16:creationId xmlns:a16="http://schemas.microsoft.com/office/drawing/2014/main" id="{17FD702E-A285-3878-FFD7-5A8707720E20}"/>
                  </a:ext>
                </a:extLst>
              </p:cNvPr>
              <p:cNvPicPr/>
              <p:nvPr/>
            </p:nvPicPr>
            <p:blipFill>
              <a:blip r:embed="rId6"/>
              <a:stretch>
                <a:fillRect/>
              </a:stretch>
            </p:blipFill>
            <p:spPr>
              <a:xfrm>
                <a:off x="10148991" y="43991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D2A940DA-D930-2E11-9006-D324F027153A}"/>
                  </a:ext>
                </a:extLst>
              </p14:cNvPr>
              <p14:cNvContentPartPr/>
              <p14:nvPr/>
            </p14:nvContentPartPr>
            <p14:xfrm>
              <a:off x="10625191" y="916112"/>
              <a:ext cx="9524" cy="9524"/>
            </p14:xfrm>
          </p:contentPart>
        </mc:Choice>
        <mc:Fallback xmlns="">
          <p:pic>
            <p:nvPicPr>
              <p:cNvPr id="8" name="Ink 7">
                <a:extLst>
                  <a:ext uri="{FF2B5EF4-FFF2-40B4-BE49-F238E27FC236}">
                    <a16:creationId xmlns:a16="http://schemas.microsoft.com/office/drawing/2014/main" id="{D2A940DA-D930-2E11-9006-D324F027153A}"/>
                  </a:ext>
                </a:extLst>
              </p:cNvPr>
              <p:cNvPicPr/>
              <p:nvPr/>
            </p:nvPicPr>
            <p:blipFill>
              <a:blip r:embed="rId6"/>
              <a:stretch>
                <a:fillRect/>
              </a:stretch>
            </p:blipFill>
            <p:spPr>
              <a:xfrm>
                <a:off x="10148991" y="43991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FDFF0BD4-56A0-8FFB-CF70-D228EDD292F8}"/>
                  </a:ext>
                </a:extLst>
              </p14:cNvPr>
              <p14:cNvContentPartPr/>
              <p14:nvPr/>
            </p14:nvContentPartPr>
            <p14:xfrm>
              <a:off x="10625191" y="916112"/>
              <a:ext cx="9524" cy="9524"/>
            </p14:xfrm>
          </p:contentPart>
        </mc:Choice>
        <mc:Fallback xmlns="">
          <p:pic>
            <p:nvPicPr>
              <p:cNvPr id="10" name="Ink 9">
                <a:extLst>
                  <a:ext uri="{FF2B5EF4-FFF2-40B4-BE49-F238E27FC236}">
                    <a16:creationId xmlns:a16="http://schemas.microsoft.com/office/drawing/2014/main" id="{FDFF0BD4-56A0-8FFB-CF70-D228EDD292F8}"/>
                  </a:ext>
                </a:extLst>
              </p:cNvPr>
              <p:cNvPicPr/>
              <p:nvPr/>
            </p:nvPicPr>
            <p:blipFill>
              <a:blip r:embed="rId6"/>
              <a:stretch>
                <a:fillRect/>
              </a:stretch>
            </p:blipFill>
            <p:spPr>
              <a:xfrm>
                <a:off x="10148991" y="43991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564476A3-02C8-01FD-299C-5AAF81F8CF5B}"/>
                  </a:ext>
                </a:extLst>
              </p14:cNvPr>
              <p14:cNvContentPartPr/>
              <p14:nvPr/>
            </p14:nvContentPartPr>
            <p14:xfrm>
              <a:off x="10625191" y="916112"/>
              <a:ext cx="9524" cy="9524"/>
            </p14:xfrm>
          </p:contentPart>
        </mc:Choice>
        <mc:Fallback xmlns="">
          <p:pic>
            <p:nvPicPr>
              <p:cNvPr id="11" name="Ink 10">
                <a:extLst>
                  <a:ext uri="{FF2B5EF4-FFF2-40B4-BE49-F238E27FC236}">
                    <a16:creationId xmlns:a16="http://schemas.microsoft.com/office/drawing/2014/main" id="{564476A3-02C8-01FD-299C-5AAF81F8CF5B}"/>
                  </a:ext>
                </a:extLst>
              </p:cNvPr>
              <p:cNvPicPr/>
              <p:nvPr/>
            </p:nvPicPr>
            <p:blipFill>
              <a:blip r:embed="rId6"/>
              <a:stretch>
                <a:fillRect/>
              </a:stretch>
            </p:blipFill>
            <p:spPr>
              <a:xfrm>
                <a:off x="10148991" y="439912"/>
                <a:ext cx="952400" cy="952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E71F1FA-6D9F-DD8F-D855-6C59BBF8E488}"/>
                  </a:ext>
                </a:extLst>
              </p14:cNvPr>
              <p14:cNvContentPartPr/>
              <p14:nvPr/>
            </p14:nvContentPartPr>
            <p14:xfrm>
              <a:off x="10625191" y="916112"/>
              <a:ext cx="9524" cy="9524"/>
            </p14:xfrm>
          </p:contentPart>
        </mc:Choice>
        <mc:Fallback xmlns="">
          <p:pic>
            <p:nvPicPr>
              <p:cNvPr id="12" name="Ink 11">
                <a:extLst>
                  <a:ext uri="{FF2B5EF4-FFF2-40B4-BE49-F238E27FC236}">
                    <a16:creationId xmlns:a16="http://schemas.microsoft.com/office/drawing/2014/main" id="{CE71F1FA-6D9F-DD8F-D855-6C59BBF8E488}"/>
                  </a:ext>
                </a:extLst>
              </p:cNvPr>
              <p:cNvPicPr/>
              <p:nvPr/>
            </p:nvPicPr>
            <p:blipFill>
              <a:blip r:embed="rId6"/>
              <a:stretch>
                <a:fillRect/>
              </a:stretch>
            </p:blipFill>
            <p:spPr>
              <a:xfrm>
                <a:off x="10148991" y="439912"/>
                <a:ext cx="952400" cy="952400"/>
              </a:xfrm>
              <a:prstGeom prst="rect">
                <a:avLst/>
              </a:prstGeom>
            </p:spPr>
          </p:pic>
        </mc:Fallback>
      </mc:AlternateContent>
      <p:pic>
        <p:nvPicPr>
          <p:cNvPr id="13" name="Picture 12" descr="A picture containing text, sign&#10;&#10;Description automatically generated">
            <a:extLst>
              <a:ext uri="{FF2B5EF4-FFF2-40B4-BE49-F238E27FC236}">
                <a16:creationId xmlns:a16="http://schemas.microsoft.com/office/drawing/2014/main" id="{ACA9853C-932E-44BC-BEEF-0DA4BEC4F85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26351" y="602794"/>
            <a:ext cx="1797679" cy="1797679"/>
          </a:xfrm>
          <a:prstGeom prst="rect">
            <a:avLst/>
          </a:prstGeom>
        </p:spPr>
      </p:pic>
      <p:sp>
        <p:nvSpPr>
          <p:cNvPr id="22" name="Subtitle 2">
            <a:extLst>
              <a:ext uri="{FF2B5EF4-FFF2-40B4-BE49-F238E27FC236}">
                <a16:creationId xmlns:a16="http://schemas.microsoft.com/office/drawing/2014/main" id="{EB7E302F-3443-45C7-A704-4FC98A3D9AD0}"/>
              </a:ext>
            </a:extLst>
          </p:cNvPr>
          <p:cNvSpPr>
            <a:spLocks noGrp="1"/>
          </p:cNvSpPr>
          <p:nvPr>
            <p:ph type="subTitle" idx="1"/>
          </p:nvPr>
        </p:nvSpPr>
        <p:spPr>
          <a:xfrm>
            <a:off x="1100669" y="5184138"/>
            <a:ext cx="10008863" cy="963741"/>
          </a:xfrm>
        </p:spPr>
        <p:txBody>
          <a:bodyPr anchor="ctr">
            <a:normAutofit/>
          </a:bodyPr>
          <a:lstStyle/>
          <a:p>
            <a:pPr algn="l"/>
            <a:r>
              <a:rPr lang="en-US" sz="2000" b="1">
                <a:solidFill>
                  <a:srgbClr val="000000"/>
                </a:solidFill>
                <a:cs typeface="Segoe UI"/>
              </a:rPr>
              <a:t>Part 4: More on Kernel Modules</a:t>
            </a:r>
          </a:p>
          <a:p>
            <a:pPr algn="l"/>
            <a:r>
              <a:rPr lang="en-US" sz="2000">
                <a:solidFill>
                  <a:srgbClr val="000000"/>
                </a:solidFill>
                <a:cs typeface="Segoe UI"/>
              </a:rPr>
              <a:t>Steven French</a:t>
            </a:r>
          </a:p>
        </p:txBody>
      </p:sp>
    </p:spTree>
    <p:extLst>
      <p:ext uri="{BB962C8B-B14F-4D97-AF65-F5344CB8AC3E}">
        <p14:creationId xmlns:p14="http://schemas.microsoft.com/office/powerpoint/2010/main" val="397799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EC96E-B1B6-A97F-D6EF-8646587C3C2F}"/>
              </a:ext>
            </a:extLst>
          </p:cNvPr>
          <p:cNvSpPr>
            <a:spLocks noGrp="1"/>
          </p:cNvSpPr>
          <p:nvPr>
            <p:ph type="title"/>
          </p:nvPr>
        </p:nvSpPr>
        <p:spPr/>
        <p:txBody>
          <a:bodyPr/>
          <a:lstStyle/>
          <a:p>
            <a:r>
              <a:rPr lang="en-US" dirty="0"/>
              <a:t>An example of module info from one of my modules:</a:t>
            </a:r>
          </a:p>
        </p:txBody>
      </p:sp>
      <p:pic>
        <p:nvPicPr>
          <p:cNvPr id="5" name="Picture 4" descr="Text&#10;&#10;Description automatically generated">
            <a:extLst>
              <a:ext uri="{FF2B5EF4-FFF2-40B4-BE49-F238E27FC236}">
                <a16:creationId xmlns:a16="http://schemas.microsoft.com/office/drawing/2014/main" id="{C781C4C3-484F-D037-B03C-49409C173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986" y="1138165"/>
            <a:ext cx="10251202" cy="5926664"/>
          </a:xfrm>
          <a:prstGeom prst="rect">
            <a:avLst/>
          </a:prstGeom>
        </p:spPr>
      </p:pic>
      <p:sp>
        <p:nvSpPr>
          <p:cNvPr id="7" name="Text Placeholder 6">
            <a:extLst>
              <a:ext uri="{FF2B5EF4-FFF2-40B4-BE49-F238E27FC236}">
                <a16:creationId xmlns:a16="http://schemas.microsoft.com/office/drawing/2014/main" id="{49532A9E-EB53-69D5-B201-A19AB07B5F52}"/>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5612957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5E25F-366A-205C-F50C-5C50B0C0FAB1}"/>
              </a:ext>
            </a:extLst>
          </p:cNvPr>
          <p:cNvSpPr>
            <a:spLocks noGrp="1"/>
          </p:cNvSpPr>
          <p:nvPr>
            <p:ph type="title"/>
          </p:nvPr>
        </p:nvSpPr>
        <p:spPr>
          <a:xfrm>
            <a:off x="195943" y="457200"/>
            <a:ext cx="11745686" cy="1107996"/>
          </a:xfrm>
        </p:spPr>
        <p:txBody>
          <a:bodyPr/>
          <a:lstStyle/>
          <a:p>
            <a:r>
              <a:rPr lang="en-US" dirty="0"/>
              <a:t>And a simpler example from the lab assignment this week</a:t>
            </a:r>
          </a:p>
        </p:txBody>
      </p:sp>
      <p:sp>
        <p:nvSpPr>
          <p:cNvPr id="3" name="Text Placeholder 2">
            <a:extLst>
              <a:ext uri="{FF2B5EF4-FFF2-40B4-BE49-F238E27FC236}">
                <a16:creationId xmlns:a16="http://schemas.microsoft.com/office/drawing/2014/main" id="{9FCF53D0-A4DA-5E47-70BF-1CDAA9442A73}"/>
              </a:ext>
            </a:extLst>
          </p:cNvPr>
          <p:cNvSpPr>
            <a:spLocks noGrp="1"/>
          </p:cNvSpPr>
          <p:nvPr>
            <p:ph type="body" sz="quarter" idx="10"/>
          </p:nvPr>
        </p:nvSpPr>
        <p:spPr>
          <a:xfrm>
            <a:off x="336018" y="5823857"/>
            <a:ext cx="11018520" cy="861774"/>
          </a:xfrm>
        </p:spPr>
        <p:txBody>
          <a:bodyPr/>
          <a:lstStyle/>
          <a:p>
            <a:r>
              <a:rPr lang="en-US" dirty="0"/>
              <a:t>Trivia question:  Can anyone tell me what “</a:t>
            </a:r>
            <a:r>
              <a:rPr lang="en-US" dirty="0" err="1"/>
              <a:t>retpoline</a:t>
            </a:r>
            <a:r>
              <a:rPr lang="en-US" dirty="0"/>
              <a:t>” is and why it is displayed here?</a:t>
            </a:r>
          </a:p>
        </p:txBody>
      </p:sp>
      <p:pic>
        <p:nvPicPr>
          <p:cNvPr id="5" name="Picture 4">
            <a:extLst>
              <a:ext uri="{FF2B5EF4-FFF2-40B4-BE49-F238E27FC236}">
                <a16:creationId xmlns:a16="http://schemas.microsoft.com/office/drawing/2014/main" id="{BF42EA37-6FE6-1964-17FB-19CAA54A3F86}"/>
              </a:ext>
            </a:extLst>
          </p:cNvPr>
          <p:cNvPicPr>
            <a:picLocks noChangeAspect="1"/>
          </p:cNvPicPr>
          <p:nvPr/>
        </p:nvPicPr>
        <p:blipFill>
          <a:blip r:embed="rId2"/>
          <a:stretch>
            <a:fillRect/>
          </a:stretch>
        </p:blipFill>
        <p:spPr>
          <a:xfrm>
            <a:off x="426624" y="1270374"/>
            <a:ext cx="10388346" cy="4379312"/>
          </a:xfrm>
          <a:prstGeom prst="rect">
            <a:avLst/>
          </a:prstGeom>
        </p:spPr>
      </p:pic>
    </p:spTree>
    <p:extLst>
      <p:ext uri="{BB962C8B-B14F-4D97-AF65-F5344CB8AC3E}">
        <p14:creationId xmlns:p14="http://schemas.microsoft.com/office/powerpoint/2010/main" val="359194004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91F1C87-AEC4-C272-D4B7-D7BF475C99BF}"/>
              </a:ext>
            </a:extLst>
          </p:cNvPr>
          <p:cNvSpPr>
            <a:spLocks noGrp="1"/>
          </p:cNvSpPr>
          <p:nvPr>
            <p:ph type="title"/>
          </p:nvPr>
        </p:nvSpPr>
        <p:spPr>
          <a:xfrm>
            <a:off x="588263" y="457200"/>
            <a:ext cx="11018520" cy="553998"/>
          </a:xfrm>
        </p:spPr>
        <p:txBody>
          <a:bodyPr/>
          <a:lstStyle/>
          <a:p>
            <a:r>
              <a:rPr lang="en-US" dirty="0">
                <a:latin typeface="Segoe UI Semibold"/>
                <a:cs typeface="Segoe UI Semibold"/>
              </a:rPr>
              <a:t>Consuming Kernel Symbols</a:t>
            </a:r>
            <a:endParaRPr lang="en-US" dirty="0"/>
          </a:p>
        </p:txBody>
      </p:sp>
      <p:sp>
        <p:nvSpPr>
          <p:cNvPr id="6" name="Text Placeholder 5">
            <a:extLst>
              <a:ext uri="{FF2B5EF4-FFF2-40B4-BE49-F238E27FC236}">
                <a16:creationId xmlns:a16="http://schemas.microsoft.com/office/drawing/2014/main" id="{B5B44B91-47EC-4F26-84E1-DDA4C12B1945}"/>
              </a:ext>
            </a:extLst>
          </p:cNvPr>
          <p:cNvSpPr>
            <a:spLocks noGrp="1"/>
          </p:cNvSpPr>
          <p:nvPr>
            <p:ph type="body" sz="quarter" idx="10"/>
          </p:nvPr>
        </p:nvSpPr>
        <p:spPr>
          <a:xfrm>
            <a:off x="586390" y="1434370"/>
            <a:ext cx="11018837" cy="4051300"/>
          </a:xfrm>
        </p:spPr>
        <p:txBody>
          <a:bodyPr vert="horz" wrap="square" lIns="0" tIns="0" rIns="0" bIns="0" rtlCol="0" anchor="t">
            <a:normAutofit/>
          </a:bodyPr>
          <a:lstStyle/>
          <a:p>
            <a:pPr marL="285750" indent="-285750">
              <a:lnSpc>
                <a:spcPct val="90000"/>
              </a:lnSpc>
              <a:buFontTx/>
              <a:buChar char="-"/>
            </a:pPr>
            <a:r>
              <a:rPr lang="en-US" sz="1800" dirty="0"/>
              <a:t>Number of kernel symbols is huge, even for a single module like mine</a:t>
            </a:r>
          </a:p>
          <a:p>
            <a:pPr marL="285750" indent="-285750">
              <a:lnSpc>
                <a:spcPct val="90000"/>
              </a:lnSpc>
              <a:buFontTx/>
              <a:buChar char="-"/>
            </a:pPr>
            <a:endParaRPr lang="en-US" sz="1800" dirty="0"/>
          </a:p>
          <a:p>
            <a:pPr marL="285750" indent="-285750">
              <a:lnSpc>
                <a:spcPct val="90000"/>
              </a:lnSpc>
              <a:buFontTx/>
              <a:buChar char="-"/>
            </a:pPr>
            <a:endParaRPr lang="en-US" sz="1800" dirty="0"/>
          </a:p>
          <a:p>
            <a:pPr>
              <a:lnSpc>
                <a:spcPct val="90000"/>
              </a:lnSpc>
            </a:pPr>
            <a:endParaRPr lang="en-US" sz="1800" dirty="0"/>
          </a:p>
        </p:txBody>
      </p:sp>
      <p:pic>
        <p:nvPicPr>
          <p:cNvPr id="3" name="Picture 2">
            <a:extLst>
              <a:ext uri="{FF2B5EF4-FFF2-40B4-BE49-F238E27FC236}">
                <a16:creationId xmlns:a16="http://schemas.microsoft.com/office/drawing/2014/main" id="{8535E45E-602E-51A6-3339-97BEA8FED831}"/>
              </a:ext>
            </a:extLst>
          </p:cNvPr>
          <p:cNvPicPr>
            <a:picLocks noChangeAspect="1"/>
          </p:cNvPicPr>
          <p:nvPr/>
        </p:nvPicPr>
        <p:blipFill>
          <a:blip r:embed="rId2"/>
          <a:stretch>
            <a:fillRect/>
          </a:stretch>
        </p:blipFill>
        <p:spPr>
          <a:xfrm>
            <a:off x="251952" y="2421028"/>
            <a:ext cx="11518712" cy="1167437"/>
          </a:xfrm>
          <a:prstGeom prst="rect">
            <a:avLst/>
          </a:prstGeom>
        </p:spPr>
      </p:pic>
    </p:spTree>
    <p:extLst>
      <p:ext uri="{BB962C8B-B14F-4D97-AF65-F5344CB8AC3E}">
        <p14:creationId xmlns:p14="http://schemas.microsoft.com/office/powerpoint/2010/main" val="9661344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91F1C87-AEC4-C272-D4B7-D7BF475C99BF}"/>
              </a:ext>
            </a:extLst>
          </p:cNvPr>
          <p:cNvSpPr>
            <a:spLocks noGrp="1"/>
          </p:cNvSpPr>
          <p:nvPr>
            <p:ph type="title"/>
          </p:nvPr>
        </p:nvSpPr>
        <p:spPr>
          <a:xfrm>
            <a:off x="588263" y="457200"/>
            <a:ext cx="11018520" cy="553998"/>
          </a:xfrm>
        </p:spPr>
        <p:txBody>
          <a:bodyPr/>
          <a:lstStyle/>
          <a:p>
            <a:r>
              <a:rPr lang="en-US" dirty="0">
                <a:latin typeface="Segoe UI Semibold"/>
                <a:cs typeface="Segoe UI Semibold"/>
              </a:rPr>
              <a:t>Consuming Kernel Symbols (continued)</a:t>
            </a:r>
            <a:endParaRPr lang="en-US" dirty="0"/>
          </a:p>
        </p:txBody>
      </p:sp>
      <p:sp>
        <p:nvSpPr>
          <p:cNvPr id="6" name="Text Placeholder 5">
            <a:extLst>
              <a:ext uri="{FF2B5EF4-FFF2-40B4-BE49-F238E27FC236}">
                <a16:creationId xmlns:a16="http://schemas.microsoft.com/office/drawing/2014/main" id="{B5B44B91-47EC-4F26-84E1-DDA4C12B1945}"/>
              </a:ext>
            </a:extLst>
          </p:cNvPr>
          <p:cNvSpPr>
            <a:spLocks noGrp="1"/>
          </p:cNvSpPr>
          <p:nvPr>
            <p:ph type="body" sz="quarter" idx="10"/>
          </p:nvPr>
        </p:nvSpPr>
        <p:spPr>
          <a:xfrm>
            <a:off x="446315" y="880836"/>
            <a:ext cx="11018837" cy="4051300"/>
          </a:xfrm>
        </p:spPr>
        <p:txBody>
          <a:bodyPr vert="horz" wrap="square" lIns="0" tIns="0" rIns="0" bIns="0" rtlCol="0" anchor="t">
            <a:normAutofit/>
          </a:bodyPr>
          <a:lstStyle/>
          <a:p>
            <a:pPr marL="285750" indent="-285750">
              <a:lnSpc>
                <a:spcPct val="90000"/>
              </a:lnSpc>
              <a:buFontTx/>
              <a:buChar char="-"/>
            </a:pPr>
            <a:endParaRPr lang="en-US" sz="1800" dirty="0"/>
          </a:p>
          <a:p>
            <a:pPr>
              <a:lnSpc>
                <a:spcPct val="90000"/>
              </a:lnSpc>
            </a:pPr>
            <a:r>
              <a:rPr lang="en-US" sz="1800" dirty="0"/>
              <a:t>- What about module dependencies? How can you know you have access to all of the symbols you need?</a:t>
            </a:r>
          </a:p>
          <a:p>
            <a:pPr>
              <a:lnSpc>
                <a:spcPct val="90000"/>
              </a:lnSpc>
            </a:pPr>
            <a:r>
              <a:rPr lang="en-US" sz="1800" dirty="0"/>
              <a:t>- What if build into kernel rather than as a module? Have you tested module dependencies both ways?</a:t>
            </a:r>
          </a:p>
          <a:p>
            <a:pPr>
              <a:lnSpc>
                <a:spcPct val="90000"/>
              </a:lnSpc>
            </a:pPr>
            <a:r>
              <a:rPr lang="en-US" sz="1800" dirty="0"/>
              <a:t>- Look at </a:t>
            </a:r>
            <a:r>
              <a:rPr lang="en-US" sz="1800" dirty="0" err="1"/>
              <a:t>modinfo</a:t>
            </a:r>
            <a:r>
              <a:rPr lang="en-US" sz="1800" dirty="0"/>
              <a:t> &lt;</a:t>
            </a:r>
            <a:r>
              <a:rPr lang="en-US" sz="1800" dirty="0" err="1"/>
              <a:t>module_name</a:t>
            </a:r>
            <a:r>
              <a:rPr lang="en-US" sz="1800" dirty="0"/>
              <a:t>&gt; to see its “</a:t>
            </a:r>
            <a:r>
              <a:rPr lang="en-US" sz="1800" dirty="0" err="1"/>
              <a:t>softdep</a:t>
            </a:r>
            <a:r>
              <a:rPr lang="en-US" sz="1800" dirty="0"/>
              <a:t>” and (hard) dependencies</a:t>
            </a:r>
          </a:p>
          <a:p>
            <a:pPr>
              <a:lnSpc>
                <a:spcPct val="90000"/>
              </a:lnSpc>
            </a:pPr>
            <a:endParaRPr lang="en-US" sz="1800" dirty="0"/>
          </a:p>
        </p:txBody>
      </p:sp>
      <p:pic>
        <p:nvPicPr>
          <p:cNvPr id="3" name="Picture 2" descr="Text&#10;&#10;Description automatically generated">
            <a:extLst>
              <a:ext uri="{FF2B5EF4-FFF2-40B4-BE49-F238E27FC236}">
                <a16:creationId xmlns:a16="http://schemas.microsoft.com/office/drawing/2014/main" id="{0066AA4E-7EF7-F58B-E472-E622BE7E4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771" y="2150395"/>
            <a:ext cx="9775371" cy="4524928"/>
          </a:xfrm>
          <a:prstGeom prst="rect">
            <a:avLst/>
          </a:prstGeom>
        </p:spPr>
      </p:pic>
    </p:spTree>
    <p:extLst>
      <p:ext uri="{BB962C8B-B14F-4D97-AF65-F5344CB8AC3E}">
        <p14:creationId xmlns:p14="http://schemas.microsoft.com/office/powerpoint/2010/main" val="36496954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C3717-1931-D30C-1810-5520E7950F4F}"/>
              </a:ext>
            </a:extLst>
          </p:cNvPr>
          <p:cNvSpPr>
            <a:spLocks noGrp="1"/>
          </p:cNvSpPr>
          <p:nvPr>
            <p:ph type="title"/>
          </p:nvPr>
        </p:nvSpPr>
        <p:spPr>
          <a:xfrm>
            <a:off x="588263" y="457200"/>
            <a:ext cx="11018520" cy="1107996"/>
          </a:xfrm>
        </p:spPr>
        <p:txBody>
          <a:bodyPr/>
          <a:lstStyle/>
          <a:p>
            <a:r>
              <a:rPr lang="en-US" dirty="0"/>
              <a:t>How are dependencies configured to make sure we have symbols we need?</a:t>
            </a:r>
          </a:p>
        </p:txBody>
      </p:sp>
      <p:sp>
        <p:nvSpPr>
          <p:cNvPr id="3" name="Text Placeholder 2">
            <a:extLst>
              <a:ext uri="{FF2B5EF4-FFF2-40B4-BE49-F238E27FC236}">
                <a16:creationId xmlns:a16="http://schemas.microsoft.com/office/drawing/2014/main" id="{90C66EFB-A8D7-7EE6-3F61-6D95D36473F4}"/>
              </a:ext>
            </a:extLst>
          </p:cNvPr>
          <p:cNvSpPr>
            <a:spLocks noGrp="1"/>
          </p:cNvSpPr>
          <p:nvPr>
            <p:ph type="body" sz="quarter" idx="10"/>
          </p:nvPr>
        </p:nvSpPr>
        <p:spPr>
          <a:xfrm>
            <a:off x="586740" y="1488996"/>
            <a:ext cx="11018520" cy="861774"/>
          </a:xfrm>
        </p:spPr>
        <p:txBody>
          <a:bodyPr/>
          <a:lstStyle/>
          <a:p>
            <a:r>
              <a:rPr lang="en-US" dirty="0"/>
              <a:t>Remember </a:t>
            </a:r>
            <a:r>
              <a:rPr lang="en-US" dirty="0" err="1"/>
              <a:t>Kconfig</a:t>
            </a:r>
            <a:r>
              <a:rPr lang="en-US" dirty="0"/>
              <a:t>?  fs/</a:t>
            </a:r>
            <a:r>
              <a:rPr lang="en-US" dirty="0" err="1"/>
              <a:t>Kconfig</a:t>
            </a:r>
            <a:r>
              <a:rPr lang="en-US" dirty="0"/>
              <a:t> (the parent directory config) pulls in two on the “depends” line while others (“</a:t>
            </a:r>
            <a:r>
              <a:rPr lang="en-US" dirty="0" err="1"/>
              <a:t>softdepends</a:t>
            </a:r>
            <a:r>
              <a:rPr lang="en-US" dirty="0"/>
              <a:t>”) are in fs/</a:t>
            </a:r>
            <a:r>
              <a:rPr lang="en-US" dirty="0" err="1"/>
              <a:t>cifs</a:t>
            </a:r>
            <a:r>
              <a:rPr lang="en-US" dirty="0"/>
              <a:t>/</a:t>
            </a:r>
            <a:r>
              <a:rPr lang="en-US" dirty="0" err="1"/>
              <a:t>Kconfig</a:t>
            </a:r>
            <a:r>
              <a:rPr lang="en-US" dirty="0"/>
              <a:t> </a:t>
            </a:r>
          </a:p>
        </p:txBody>
      </p:sp>
      <p:pic>
        <p:nvPicPr>
          <p:cNvPr id="5" name="Picture 4" descr="Text&#10;&#10;Description automatically generated">
            <a:extLst>
              <a:ext uri="{FF2B5EF4-FFF2-40B4-BE49-F238E27FC236}">
                <a16:creationId xmlns:a16="http://schemas.microsoft.com/office/drawing/2014/main" id="{CBBC3130-C671-9D7F-E511-1738F7DDF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50770"/>
            <a:ext cx="5339295" cy="4455467"/>
          </a:xfrm>
          <a:prstGeom prst="rect">
            <a:avLst/>
          </a:prstGeom>
        </p:spPr>
      </p:pic>
      <p:pic>
        <p:nvPicPr>
          <p:cNvPr id="10" name="Picture 9">
            <a:extLst>
              <a:ext uri="{FF2B5EF4-FFF2-40B4-BE49-F238E27FC236}">
                <a16:creationId xmlns:a16="http://schemas.microsoft.com/office/drawing/2014/main" id="{5FF376D6-E17D-6229-9757-154E8DED89F9}"/>
              </a:ext>
            </a:extLst>
          </p:cNvPr>
          <p:cNvPicPr>
            <a:picLocks noChangeAspect="1"/>
          </p:cNvPicPr>
          <p:nvPr/>
        </p:nvPicPr>
        <p:blipFill>
          <a:blip r:embed="rId3"/>
          <a:stretch>
            <a:fillRect/>
          </a:stretch>
        </p:blipFill>
        <p:spPr>
          <a:xfrm>
            <a:off x="5453742" y="2350770"/>
            <a:ext cx="6738258" cy="4155984"/>
          </a:xfrm>
          <a:prstGeom prst="rect">
            <a:avLst/>
          </a:prstGeom>
        </p:spPr>
      </p:pic>
    </p:spTree>
    <p:extLst>
      <p:ext uri="{BB962C8B-B14F-4D97-AF65-F5344CB8AC3E}">
        <p14:creationId xmlns:p14="http://schemas.microsoft.com/office/powerpoint/2010/main" val="34814167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4E44F-75D5-36B3-2E2B-62B6A45F5FC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CD8D460-F1C9-0A90-4164-0D55DDFBCBE4}"/>
              </a:ext>
            </a:extLst>
          </p:cNvPr>
          <p:cNvSpPr>
            <a:spLocks noGrp="1"/>
          </p:cNvSpPr>
          <p:nvPr>
            <p:ph type="body" sz="quarter" idx="10"/>
          </p:nvPr>
        </p:nvSpPr>
        <p:spPr/>
        <p:txBody>
          <a:bodyPr/>
          <a:lstStyle/>
          <a:p>
            <a:endParaRPr lang="en-US" dirty="0"/>
          </a:p>
        </p:txBody>
      </p:sp>
      <p:pic>
        <p:nvPicPr>
          <p:cNvPr id="5" name="Picture 4" descr="Text&#10;&#10;Description automatically generated">
            <a:extLst>
              <a:ext uri="{FF2B5EF4-FFF2-40B4-BE49-F238E27FC236}">
                <a16:creationId xmlns:a16="http://schemas.microsoft.com/office/drawing/2014/main" id="{CBCDA31C-6C60-2EAF-70DA-513B9E355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113"/>
            <a:ext cx="12192000" cy="6433773"/>
          </a:xfrm>
          <a:prstGeom prst="rect">
            <a:avLst/>
          </a:prstGeom>
        </p:spPr>
      </p:pic>
    </p:spTree>
    <p:extLst>
      <p:ext uri="{BB962C8B-B14F-4D97-AF65-F5344CB8AC3E}">
        <p14:creationId xmlns:p14="http://schemas.microsoft.com/office/powerpoint/2010/main" val="228508589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91F1C87-AEC4-C272-D4B7-D7BF475C99BF}"/>
              </a:ext>
            </a:extLst>
          </p:cNvPr>
          <p:cNvSpPr>
            <a:spLocks noGrp="1"/>
          </p:cNvSpPr>
          <p:nvPr>
            <p:ph type="title"/>
          </p:nvPr>
        </p:nvSpPr>
        <p:spPr>
          <a:xfrm>
            <a:off x="588263" y="457200"/>
            <a:ext cx="11018520" cy="553998"/>
          </a:xfrm>
        </p:spPr>
        <p:txBody>
          <a:bodyPr/>
          <a:lstStyle/>
          <a:p>
            <a:r>
              <a:rPr lang="en-US">
                <a:latin typeface="Segoe UI Semibold"/>
                <a:cs typeface="Segoe UI Semibold"/>
              </a:rPr>
              <a:t>Exporting Symbols</a:t>
            </a:r>
            <a:endParaRPr lang="en-US"/>
          </a:p>
        </p:txBody>
      </p:sp>
      <p:sp>
        <p:nvSpPr>
          <p:cNvPr id="6" name="Text Placeholder 5">
            <a:extLst>
              <a:ext uri="{FF2B5EF4-FFF2-40B4-BE49-F238E27FC236}">
                <a16:creationId xmlns:a16="http://schemas.microsoft.com/office/drawing/2014/main" id="{B5B44B91-47EC-4F26-84E1-DDA4C12B1945}"/>
              </a:ext>
            </a:extLst>
          </p:cNvPr>
          <p:cNvSpPr>
            <a:spLocks noGrp="1"/>
          </p:cNvSpPr>
          <p:nvPr>
            <p:ph type="body" sz="quarter" idx="10"/>
          </p:nvPr>
        </p:nvSpPr>
        <p:spPr>
          <a:xfrm>
            <a:off x="586390" y="1434370"/>
            <a:ext cx="11018837" cy="4051300"/>
          </a:xfrm>
        </p:spPr>
        <p:txBody>
          <a:bodyPr vert="horz" wrap="square" lIns="0" tIns="0" rIns="0" bIns="0" rtlCol="0" anchor="t">
            <a:normAutofit/>
          </a:bodyPr>
          <a:lstStyle/>
          <a:p>
            <a:pPr>
              <a:lnSpc>
                <a:spcPct val="90000"/>
              </a:lnSpc>
            </a:pPr>
            <a:endParaRPr lang="en-US" sz="1800"/>
          </a:p>
          <a:p>
            <a:pPr>
              <a:lnSpc>
                <a:spcPct val="90000"/>
              </a:lnSpc>
            </a:pPr>
            <a:endParaRPr lang="en-US" sz="1800"/>
          </a:p>
        </p:txBody>
      </p:sp>
      <p:sp>
        <p:nvSpPr>
          <p:cNvPr id="3" name="TextBox 2">
            <a:extLst>
              <a:ext uri="{FF2B5EF4-FFF2-40B4-BE49-F238E27FC236}">
                <a16:creationId xmlns:a16="http://schemas.microsoft.com/office/drawing/2014/main" id="{A35140F0-55CE-4D0F-F715-8F00596DDB06}"/>
              </a:ext>
            </a:extLst>
          </p:cNvPr>
          <p:cNvSpPr txBox="1"/>
          <p:nvPr/>
        </p:nvSpPr>
        <p:spPr>
          <a:xfrm>
            <a:off x="1330037" y="1368521"/>
            <a:ext cx="9085500" cy="553997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400" dirty="0">
                <a:ea typeface="+mn-lt"/>
                <a:cs typeface="+mn-lt"/>
              </a:rPr>
              <a:t>EXPORT_SYMBOL()</a:t>
            </a:r>
          </a:p>
          <a:p>
            <a:r>
              <a:rPr lang="en-US" sz="2400" dirty="0">
                <a:ea typeface="+mn-lt"/>
                <a:cs typeface="+mn-lt"/>
              </a:rPr>
              <a:t>- Linux kernel specific macro. Not much in common with extern.</a:t>
            </a:r>
          </a:p>
          <a:p>
            <a:r>
              <a:rPr lang="en-US" sz="2400" dirty="0">
                <a:ea typeface="+mn-lt"/>
                <a:cs typeface="+mn-lt"/>
              </a:rPr>
              <a:t>- Tells </a:t>
            </a:r>
            <a:r>
              <a:rPr lang="en-US" sz="2400" dirty="0" err="1">
                <a:ea typeface="+mn-lt"/>
                <a:cs typeface="+mn-lt"/>
              </a:rPr>
              <a:t>kbuild</a:t>
            </a:r>
            <a:r>
              <a:rPr lang="en-US" sz="2400" dirty="0">
                <a:ea typeface="+mn-lt"/>
                <a:cs typeface="+mn-lt"/>
              </a:rPr>
              <a:t> mechanism that the symbol referred to should be part of the global list of kernel symbols, allowing kernel modules to access them.</a:t>
            </a:r>
          </a:p>
          <a:p>
            <a:r>
              <a:rPr lang="en-US" sz="2400" dirty="0">
                <a:ea typeface="+mn-lt"/>
                <a:cs typeface="+mn-lt"/>
              </a:rPr>
              <a:t>- Code that is built into the kernel itself (as opposed to a module) can, access any non-static symbol via an extern declaration, in accordance with regular C. </a:t>
            </a:r>
          </a:p>
          <a:p>
            <a:r>
              <a:rPr lang="en-US" sz="2400" dirty="0">
                <a:ea typeface="+mn-lt"/>
                <a:cs typeface="+mn-lt"/>
              </a:rPr>
              <a:t>- EXPORT_SYMBOL() mechanism allows us to export a symbol for use by loadable modules as well. </a:t>
            </a:r>
          </a:p>
          <a:p>
            <a:pPr marL="342900" indent="-342900">
              <a:buFontTx/>
              <a:buChar char="-"/>
            </a:pPr>
            <a:r>
              <a:rPr lang="en-US" sz="2400" dirty="0">
                <a:ea typeface="+mn-lt"/>
                <a:cs typeface="+mn-lt"/>
              </a:rPr>
              <a:t>Symbol thus exported by one module becomes accessible to another module that may depend on it</a:t>
            </a:r>
          </a:p>
          <a:p>
            <a:pPr marL="342900" indent="-342900">
              <a:buFontTx/>
              <a:buChar char="-"/>
            </a:pPr>
            <a:r>
              <a:rPr lang="en-US" sz="2400" dirty="0">
                <a:ea typeface="+mn-lt"/>
                <a:cs typeface="+mn-lt"/>
              </a:rPr>
              <a:t>Sometimes important to doublecheck that it works when module and/or its dependencies are built as a module and also work when built into the kernel</a:t>
            </a:r>
          </a:p>
        </p:txBody>
      </p:sp>
    </p:spTree>
    <p:extLst>
      <p:ext uri="{BB962C8B-B14F-4D97-AF65-F5344CB8AC3E}">
        <p14:creationId xmlns:p14="http://schemas.microsoft.com/office/powerpoint/2010/main" val="42356191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91F1C87-AEC4-C272-D4B7-D7BF475C99BF}"/>
              </a:ext>
            </a:extLst>
          </p:cNvPr>
          <p:cNvSpPr>
            <a:spLocks noGrp="1"/>
          </p:cNvSpPr>
          <p:nvPr>
            <p:ph type="title"/>
          </p:nvPr>
        </p:nvSpPr>
        <p:spPr>
          <a:xfrm>
            <a:off x="588263" y="457200"/>
            <a:ext cx="11018520" cy="553998"/>
          </a:xfrm>
        </p:spPr>
        <p:txBody>
          <a:bodyPr/>
          <a:lstStyle/>
          <a:p>
            <a:r>
              <a:rPr lang="en-US">
                <a:latin typeface="Segoe UI Semibold"/>
                <a:cs typeface="Segoe UI Semibold"/>
              </a:rPr>
              <a:t>Examples of exporting kernel symbols</a:t>
            </a:r>
            <a:endParaRPr lang="en-US"/>
          </a:p>
        </p:txBody>
      </p:sp>
      <p:sp>
        <p:nvSpPr>
          <p:cNvPr id="6" name="Text Placeholder 5">
            <a:extLst>
              <a:ext uri="{FF2B5EF4-FFF2-40B4-BE49-F238E27FC236}">
                <a16:creationId xmlns:a16="http://schemas.microsoft.com/office/drawing/2014/main" id="{B5B44B91-47EC-4F26-84E1-DDA4C12B1945}"/>
              </a:ext>
            </a:extLst>
          </p:cNvPr>
          <p:cNvSpPr>
            <a:spLocks noGrp="1"/>
          </p:cNvSpPr>
          <p:nvPr>
            <p:ph type="body" sz="quarter" idx="10"/>
          </p:nvPr>
        </p:nvSpPr>
        <p:spPr>
          <a:xfrm>
            <a:off x="586390" y="1434370"/>
            <a:ext cx="11018837" cy="4051300"/>
          </a:xfrm>
        </p:spPr>
        <p:txBody>
          <a:bodyPr vert="horz" wrap="square" lIns="0" tIns="0" rIns="0" bIns="0" rtlCol="0" anchor="t">
            <a:normAutofit/>
          </a:bodyPr>
          <a:lstStyle/>
          <a:p>
            <a:pPr>
              <a:lnSpc>
                <a:spcPct val="90000"/>
              </a:lnSpc>
            </a:pPr>
            <a:endParaRPr lang="en-US" sz="1800"/>
          </a:p>
          <a:p>
            <a:pPr>
              <a:lnSpc>
                <a:spcPct val="90000"/>
              </a:lnSpc>
            </a:pPr>
            <a:endParaRPr lang="en-US" sz="1800"/>
          </a:p>
        </p:txBody>
      </p:sp>
      <p:sp>
        <p:nvSpPr>
          <p:cNvPr id="2" name="TextBox 1">
            <a:extLst>
              <a:ext uri="{FF2B5EF4-FFF2-40B4-BE49-F238E27FC236}">
                <a16:creationId xmlns:a16="http://schemas.microsoft.com/office/drawing/2014/main" id="{A3209760-FBD9-3D14-CB54-B868844A53B9}"/>
              </a:ext>
            </a:extLst>
          </p:cNvPr>
          <p:cNvSpPr txBox="1"/>
          <p:nvPr/>
        </p:nvSpPr>
        <p:spPr>
          <a:xfrm>
            <a:off x="478971" y="1153886"/>
            <a:ext cx="11198869" cy="56015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dirty="0">
                <a:ea typeface="+mn-lt"/>
                <a:cs typeface="+mn-lt"/>
              </a:rPr>
              <a:t>- Example 1:  offline caching infrastructure (</a:t>
            </a:r>
            <a:r>
              <a:rPr lang="en-US" dirty="0" err="1">
                <a:ea typeface="+mn-lt"/>
                <a:cs typeface="+mn-lt"/>
              </a:rPr>
              <a:t>fscache.ko</a:t>
            </a:r>
            <a:r>
              <a:rPr lang="en-US" dirty="0">
                <a:ea typeface="+mn-lt"/>
                <a:cs typeface="+mn-lt"/>
              </a:rPr>
              <a:t>)</a:t>
            </a:r>
          </a:p>
          <a:p>
            <a:r>
              <a:rPr lang="en-US" dirty="0">
                <a:ea typeface="+mn-lt"/>
                <a:cs typeface="+mn-lt"/>
              </a:rPr>
              <a:t>fs/</a:t>
            </a:r>
            <a:r>
              <a:rPr lang="en-US" dirty="0" err="1">
                <a:ea typeface="+mn-lt"/>
                <a:cs typeface="+mn-lt"/>
              </a:rPr>
              <a:t>fscache</a:t>
            </a:r>
            <a:r>
              <a:rPr lang="en-US" dirty="0">
                <a:ea typeface="+mn-lt"/>
                <a:cs typeface="+mn-lt"/>
              </a:rPr>
              <a:t>/</a:t>
            </a:r>
            <a:r>
              <a:rPr lang="en-US" dirty="0" err="1">
                <a:ea typeface="+mn-lt"/>
                <a:cs typeface="+mn-lt"/>
              </a:rPr>
              <a:t>cache.c:EXPORT_SYMBOL</a:t>
            </a:r>
            <a:r>
              <a:rPr lang="en-US" dirty="0">
                <a:ea typeface="+mn-lt"/>
                <a:cs typeface="+mn-lt"/>
              </a:rPr>
              <a:t>(</a:t>
            </a:r>
            <a:r>
              <a:rPr lang="en-US" dirty="0" err="1">
                <a:ea typeface="+mn-lt"/>
                <a:cs typeface="+mn-lt"/>
              </a:rPr>
              <a:t>fscache_acquire_cache</a:t>
            </a:r>
            <a:r>
              <a:rPr lang="en-US" dirty="0">
                <a:ea typeface="+mn-lt"/>
                <a:cs typeface="+mn-lt"/>
              </a:rPr>
              <a:t>);</a:t>
            </a:r>
            <a:br>
              <a:rPr lang="en-US" dirty="0">
                <a:ea typeface="+mn-lt"/>
                <a:cs typeface="+mn-lt"/>
              </a:rPr>
            </a:br>
            <a:r>
              <a:rPr lang="en-US" dirty="0">
                <a:ea typeface="+mn-lt"/>
                <a:cs typeface="+mn-lt"/>
              </a:rPr>
              <a:t>fs/</a:t>
            </a:r>
            <a:r>
              <a:rPr lang="en-US" dirty="0" err="1">
                <a:ea typeface="+mn-lt"/>
                <a:cs typeface="+mn-lt"/>
              </a:rPr>
              <a:t>fscache</a:t>
            </a:r>
            <a:r>
              <a:rPr lang="en-US" dirty="0">
                <a:ea typeface="+mn-lt"/>
                <a:cs typeface="+mn-lt"/>
              </a:rPr>
              <a:t>/</a:t>
            </a:r>
            <a:r>
              <a:rPr lang="en-US" dirty="0" err="1">
                <a:ea typeface="+mn-lt"/>
                <a:cs typeface="+mn-lt"/>
              </a:rPr>
              <a:t>cache.c:EXPORT_SYMBOL</a:t>
            </a:r>
            <a:r>
              <a:rPr lang="en-US" dirty="0">
                <a:ea typeface="+mn-lt"/>
                <a:cs typeface="+mn-lt"/>
              </a:rPr>
              <a:t>(</a:t>
            </a:r>
            <a:r>
              <a:rPr lang="en-US" dirty="0" err="1">
                <a:ea typeface="+mn-lt"/>
                <a:cs typeface="+mn-lt"/>
              </a:rPr>
              <a:t>fscache_relinquish_cache</a:t>
            </a:r>
            <a:r>
              <a:rPr lang="en-US" dirty="0">
                <a:ea typeface="+mn-lt"/>
                <a:cs typeface="+mn-lt"/>
              </a:rPr>
              <a:t>);</a:t>
            </a:r>
          </a:p>
          <a:p>
            <a:endParaRPr lang="en-US" dirty="0">
              <a:ea typeface="+mn-lt"/>
              <a:cs typeface="+mn-lt"/>
            </a:endParaRPr>
          </a:p>
          <a:p>
            <a:pPr marL="285750" indent="-285750">
              <a:buFontTx/>
              <a:buChar char="-"/>
            </a:pPr>
            <a:r>
              <a:rPr lang="en-US" dirty="0">
                <a:ea typeface="+mn-lt"/>
                <a:cs typeface="+mn-lt"/>
              </a:rPr>
              <a:t>Example 2: network/cluster caching helper functions (</a:t>
            </a:r>
            <a:r>
              <a:rPr lang="en-US" dirty="0" err="1">
                <a:ea typeface="+mn-lt"/>
                <a:cs typeface="+mn-lt"/>
              </a:rPr>
              <a:t>netfs.ko</a:t>
            </a:r>
            <a:r>
              <a:rPr lang="en-US" dirty="0">
                <a:ea typeface="+mn-lt"/>
                <a:cs typeface="+mn-lt"/>
              </a:rPr>
              <a:t>)</a:t>
            </a:r>
            <a:br>
              <a:rPr lang="en-US" dirty="0">
                <a:ea typeface="+mn-lt"/>
                <a:cs typeface="+mn-lt"/>
              </a:rPr>
            </a:br>
            <a:r>
              <a:rPr lang="en-US" dirty="0">
                <a:ea typeface="+mn-lt"/>
                <a:cs typeface="+mn-lt"/>
              </a:rPr>
              <a:t>$ git grep EXPORT_SYMBOL fs/</a:t>
            </a:r>
            <a:r>
              <a:rPr lang="en-US" dirty="0" err="1">
                <a:ea typeface="+mn-lt"/>
                <a:cs typeface="+mn-lt"/>
              </a:rPr>
              <a:t>netfs</a:t>
            </a:r>
            <a:r>
              <a:rPr lang="en-US" dirty="0">
                <a:ea typeface="+mn-lt"/>
                <a:cs typeface="+mn-lt"/>
              </a:rPr>
              <a:t>/*.c</a:t>
            </a:r>
            <a:br>
              <a:rPr lang="en-US" dirty="0">
                <a:ea typeface="+mn-lt"/>
                <a:cs typeface="+mn-lt"/>
              </a:rPr>
            </a:br>
            <a:r>
              <a:rPr lang="en-US" dirty="0">
                <a:ea typeface="+mn-lt"/>
                <a:cs typeface="+mn-lt"/>
              </a:rPr>
              <a:t>fs/</a:t>
            </a:r>
            <a:r>
              <a:rPr lang="en-US" dirty="0" err="1">
                <a:ea typeface="+mn-lt"/>
                <a:cs typeface="+mn-lt"/>
              </a:rPr>
              <a:t>netfs</a:t>
            </a:r>
            <a:r>
              <a:rPr lang="en-US" dirty="0">
                <a:ea typeface="+mn-lt"/>
                <a:cs typeface="+mn-lt"/>
              </a:rPr>
              <a:t>/</a:t>
            </a:r>
            <a:r>
              <a:rPr lang="en-US" dirty="0" err="1">
                <a:ea typeface="+mn-lt"/>
                <a:cs typeface="+mn-lt"/>
              </a:rPr>
              <a:t>buffered_read.c:EXPORT_SYMBOL</a:t>
            </a:r>
            <a:r>
              <a:rPr lang="en-US" dirty="0">
                <a:ea typeface="+mn-lt"/>
                <a:cs typeface="+mn-lt"/>
              </a:rPr>
              <a:t>(</a:t>
            </a:r>
            <a:r>
              <a:rPr lang="en-US" dirty="0" err="1">
                <a:ea typeface="+mn-lt"/>
                <a:cs typeface="+mn-lt"/>
              </a:rPr>
              <a:t>netfs_readahead</a:t>
            </a:r>
            <a:r>
              <a:rPr lang="en-US" dirty="0">
                <a:ea typeface="+mn-lt"/>
                <a:cs typeface="+mn-lt"/>
              </a:rPr>
              <a:t>);</a:t>
            </a:r>
            <a:br>
              <a:rPr lang="en-US" dirty="0">
                <a:ea typeface="+mn-lt"/>
                <a:cs typeface="+mn-lt"/>
              </a:rPr>
            </a:br>
            <a:r>
              <a:rPr lang="en-US" dirty="0">
                <a:ea typeface="+mn-lt"/>
                <a:cs typeface="+mn-lt"/>
              </a:rPr>
              <a:t>fs/</a:t>
            </a:r>
            <a:r>
              <a:rPr lang="en-US" dirty="0" err="1">
                <a:ea typeface="+mn-lt"/>
                <a:cs typeface="+mn-lt"/>
              </a:rPr>
              <a:t>netfs</a:t>
            </a:r>
            <a:r>
              <a:rPr lang="en-US" dirty="0">
                <a:ea typeface="+mn-lt"/>
                <a:cs typeface="+mn-lt"/>
              </a:rPr>
              <a:t>/</a:t>
            </a:r>
            <a:r>
              <a:rPr lang="en-US" dirty="0" err="1">
                <a:ea typeface="+mn-lt"/>
                <a:cs typeface="+mn-lt"/>
              </a:rPr>
              <a:t>buffered_read.c:EXPORT_SYMBOL</a:t>
            </a:r>
            <a:r>
              <a:rPr lang="en-US" dirty="0">
                <a:ea typeface="+mn-lt"/>
                <a:cs typeface="+mn-lt"/>
              </a:rPr>
              <a:t>(</a:t>
            </a:r>
            <a:r>
              <a:rPr lang="en-US" dirty="0" err="1">
                <a:ea typeface="+mn-lt"/>
                <a:cs typeface="+mn-lt"/>
              </a:rPr>
              <a:t>netfs_readpage</a:t>
            </a:r>
            <a:r>
              <a:rPr lang="en-US" dirty="0">
                <a:ea typeface="+mn-lt"/>
                <a:cs typeface="+mn-lt"/>
              </a:rPr>
              <a:t>);</a:t>
            </a:r>
            <a:br>
              <a:rPr lang="en-US" dirty="0">
                <a:ea typeface="+mn-lt"/>
                <a:cs typeface="+mn-lt"/>
              </a:rPr>
            </a:br>
            <a:r>
              <a:rPr lang="en-US" dirty="0">
                <a:ea typeface="+mn-lt"/>
                <a:cs typeface="+mn-lt"/>
              </a:rPr>
              <a:t>fs/</a:t>
            </a:r>
            <a:r>
              <a:rPr lang="en-US" dirty="0" err="1">
                <a:ea typeface="+mn-lt"/>
                <a:cs typeface="+mn-lt"/>
              </a:rPr>
              <a:t>netfs</a:t>
            </a:r>
            <a:r>
              <a:rPr lang="en-US" dirty="0">
                <a:ea typeface="+mn-lt"/>
                <a:cs typeface="+mn-lt"/>
              </a:rPr>
              <a:t>/</a:t>
            </a:r>
            <a:r>
              <a:rPr lang="en-US" dirty="0" err="1">
                <a:ea typeface="+mn-lt"/>
                <a:cs typeface="+mn-lt"/>
              </a:rPr>
              <a:t>buffered_read.c:EXPORT_SYMBOL</a:t>
            </a:r>
            <a:r>
              <a:rPr lang="en-US" dirty="0">
                <a:ea typeface="+mn-lt"/>
                <a:cs typeface="+mn-lt"/>
              </a:rPr>
              <a:t>(</a:t>
            </a:r>
            <a:r>
              <a:rPr lang="en-US" dirty="0" err="1">
                <a:ea typeface="+mn-lt"/>
                <a:cs typeface="+mn-lt"/>
              </a:rPr>
              <a:t>netfs_write_begin</a:t>
            </a:r>
            <a:r>
              <a:rPr lang="en-US" dirty="0">
                <a:ea typeface="+mn-lt"/>
                <a:cs typeface="+mn-lt"/>
              </a:rPr>
              <a:t>);</a:t>
            </a:r>
            <a:br>
              <a:rPr lang="en-US" dirty="0">
                <a:ea typeface="+mn-lt"/>
                <a:cs typeface="+mn-lt"/>
              </a:rPr>
            </a:br>
            <a:r>
              <a:rPr lang="en-US" dirty="0">
                <a:ea typeface="+mn-lt"/>
                <a:cs typeface="+mn-lt"/>
              </a:rPr>
              <a:t>fs/</a:t>
            </a:r>
            <a:r>
              <a:rPr lang="en-US" dirty="0" err="1">
                <a:ea typeface="+mn-lt"/>
                <a:cs typeface="+mn-lt"/>
              </a:rPr>
              <a:t>netfs</a:t>
            </a:r>
            <a:r>
              <a:rPr lang="en-US" dirty="0">
                <a:ea typeface="+mn-lt"/>
                <a:cs typeface="+mn-lt"/>
              </a:rPr>
              <a:t>/</a:t>
            </a:r>
            <a:r>
              <a:rPr lang="en-US" dirty="0" err="1">
                <a:ea typeface="+mn-lt"/>
                <a:cs typeface="+mn-lt"/>
              </a:rPr>
              <a:t>io.c:EXPORT_SYMBOL</a:t>
            </a:r>
            <a:r>
              <a:rPr lang="en-US" dirty="0">
                <a:ea typeface="+mn-lt"/>
                <a:cs typeface="+mn-lt"/>
              </a:rPr>
              <a:t>(</a:t>
            </a:r>
            <a:r>
              <a:rPr lang="en-US" dirty="0" err="1">
                <a:ea typeface="+mn-lt"/>
                <a:cs typeface="+mn-lt"/>
              </a:rPr>
              <a:t>netfs_subreq_terminated</a:t>
            </a:r>
            <a:r>
              <a:rPr lang="en-US" dirty="0">
                <a:ea typeface="+mn-lt"/>
                <a:cs typeface="+mn-lt"/>
              </a:rPr>
              <a:t>);</a:t>
            </a:r>
            <a:br>
              <a:rPr lang="en-US" dirty="0">
                <a:ea typeface="+mn-lt"/>
                <a:cs typeface="+mn-lt"/>
              </a:rPr>
            </a:br>
            <a:r>
              <a:rPr lang="en-US" dirty="0">
                <a:ea typeface="+mn-lt"/>
                <a:cs typeface="+mn-lt"/>
              </a:rPr>
              <a:t>fs/</a:t>
            </a:r>
            <a:r>
              <a:rPr lang="en-US" dirty="0" err="1">
                <a:ea typeface="+mn-lt"/>
                <a:cs typeface="+mn-lt"/>
              </a:rPr>
              <a:t>netfs</a:t>
            </a:r>
            <a:r>
              <a:rPr lang="en-US" dirty="0">
                <a:ea typeface="+mn-lt"/>
                <a:cs typeface="+mn-lt"/>
              </a:rPr>
              <a:t>/</a:t>
            </a:r>
            <a:r>
              <a:rPr lang="en-US" dirty="0" err="1">
                <a:ea typeface="+mn-lt"/>
                <a:cs typeface="+mn-lt"/>
              </a:rPr>
              <a:t>stats.c:EXPORT_SYMBOL</a:t>
            </a:r>
            <a:r>
              <a:rPr lang="en-US" dirty="0">
                <a:ea typeface="+mn-lt"/>
                <a:cs typeface="+mn-lt"/>
              </a:rPr>
              <a:t>(</a:t>
            </a:r>
            <a:r>
              <a:rPr lang="en-US" dirty="0" err="1">
                <a:ea typeface="+mn-lt"/>
                <a:cs typeface="+mn-lt"/>
              </a:rPr>
              <a:t>netfs_stats_show</a:t>
            </a:r>
            <a:r>
              <a:rPr lang="en-US" dirty="0">
                <a:ea typeface="+mn-lt"/>
                <a:cs typeface="+mn-lt"/>
              </a:rPr>
              <a:t>);</a:t>
            </a:r>
          </a:p>
          <a:p>
            <a:endParaRPr lang="en-US" dirty="0">
              <a:ea typeface="+mn-lt"/>
              <a:cs typeface="+mn-lt"/>
            </a:endParaRPr>
          </a:p>
          <a:p>
            <a:r>
              <a:rPr lang="en-US" dirty="0">
                <a:cs typeface="Segoe UI"/>
              </a:rPr>
              <a:t>- Example 3: deprecated crypto optionally used by </a:t>
            </a:r>
            <a:r>
              <a:rPr lang="en-US" dirty="0" err="1">
                <a:cs typeface="Segoe UI"/>
              </a:rPr>
              <a:t>ksmbd</a:t>
            </a:r>
            <a:r>
              <a:rPr lang="en-US" dirty="0">
                <a:cs typeface="Segoe UI"/>
              </a:rPr>
              <a:t> server and kernel client</a:t>
            </a:r>
          </a:p>
          <a:p>
            <a:r>
              <a:rPr lang="en-US" dirty="0">
                <a:ea typeface="+mn-lt"/>
                <a:cs typeface="+mn-lt"/>
              </a:rPr>
              <a:t>fs/</a:t>
            </a:r>
            <a:r>
              <a:rPr lang="en-US" dirty="0" err="1">
                <a:ea typeface="+mn-lt"/>
                <a:cs typeface="+mn-lt"/>
              </a:rPr>
              <a:t>smbfs_common</a:t>
            </a:r>
            <a:r>
              <a:rPr lang="en-US" dirty="0">
                <a:ea typeface="+mn-lt"/>
                <a:cs typeface="+mn-lt"/>
              </a:rPr>
              <a:t>/cifs_arc4.c:EXPORT_SYMBOL_GPL(cifs_arc4_setkey);</a:t>
            </a:r>
            <a:br>
              <a:rPr lang="en-US" dirty="0">
                <a:ea typeface="+mn-lt"/>
                <a:cs typeface="+mn-lt"/>
              </a:rPr>
            </a:br>
            <a:r>
              <a:rPr lang="en-US" dirty="0">
                <a:ea typeface="+mn-lt"/>
                <a:cs typeface="+mn-lt"/>
              </a:rPr>
              <a:t>fs/</a:t>
            </a:r>
            <a:r>
              <a:rPr lang="en-US" dirty="0" err="1">
                <a:ea typeface="+mn-lt"/>
                <a:cs typeface="+mn-lt"/>
              </a:rPr>
              <a:t>smbfs_common</a:t>
            </a:r>
            <a:r>
              <a:rPr lang="en-US" dirty="0">
                <a:ea typeface="+mn-lt"/>
                <a:cs typeface="+mn-lt"/>
              </a:rPr>
              <a:t>/cifs_arc4.c:EXPORT_SYMBOL_GPL(cifs_arc4_crypt);</a:t>
            </a:r>
            <a:br>
              <a:rPr lang="en-US" dirty="0">
                <a:ea typeface="+mn-lt"/>
                <a:cs typeface="+mn-lt"/>
              </a:rPr>
            </a:br>
            <a:r>
              <a:rPr lang="en-US" dirty="0">
                <a:ea typeface="+mn-lt"/>
                <a:cs typeface="+mn-lt"/>
              </a:rPr>
              <a:t>fs/</a:t>
            </a:r>
            <a:r>
              <a:rPr lang="en-US" dirty="0" err="1">
                <a:ea typeface="+mn-lt"/>
                <a:cs typeface="+mn-lt"/>
              </a:rPr>
              <a:t>smbfs_common</a:t>
            </a:r>
            <a:r>
              <a:rPr lang="en-US" dirty="0">
                <a:ea typeface="+mn-lt"/>
                <a:cs typeface="+mn-lt"/>
              </a:rPr>
              <a:t>/cifs_md4.c:EXPORT_SYMBOL_GPL(cifs_md4_init);</a:t>
            </a:r>
            <a:br>
              <a:rPr lang="en-US" dirty="0">
                <a:ea typeface="+mn-lt"/>
                <a:cs typeface="+mn-lt"/>
              </a:rPr>
            </a:br>
            <a:r>
              <a:rPr lang="en-US" dirty="0">
                <a:ea typeface="+mn-lt"/>
                <a:cs typeface="+mn-lt"/>
              </a:rPr>
              <a:t>fs/</a:t>
            </a:r>
            <a:r>
              <a:rPr lang="en-US" dirty="0" err="1">
                <a:ea typeface="+mn-lt"/>
                <a:cs typeface="+mn-lt"/>
              </a:rPr>
              <a:t>smbfs_common</a:t>
            </a:r>
            <a:r>
              <a:rPr lang="en-US" dirty="0">
                <a:ea typeface="+mn-lt"/>
                <a:cs typeface="+mn-lt"/>
              </a:rPr>
              <a:t>/cifs_md4.c:EXPORT_SYMBOL_GPL(cifs_md4_update);</a:t>
            </a:r>
            <a:br>
              <a:rPr lang="en-US" dirty="0">
                <a:ea typeface="+mn-lt"/>
                <a:cs typeface="+mn-lt"/>
              </a:rPr>
            </a:br>
            <a:r>
              <a:rPr lang="en-US" dirty="0">
                <a:ea typeface="+mn-lt"/>
                <a:cs typeface="+mn-lt"/>
              </a:rPr>
              <a:t>fs/</a:t>
            </a:r>
            <a:r>
              <a:rPr lang="en-US" dirty="0" err="1">
                <a:ea typeface="+mn-lt"/>
                <a:cs typeface="+mn-lt"/>
              </a:rPr>
              <a:t>smbfs_common</a:t>
            </a:r>
            <a:r>
              <a:rPr lang="en-US" dirty="0">
                <a:ea typeface="+mn-lt"/>
                <a:cs typeface="+mn-lt"/>
              </a:rPr>
              <a:t>/cifs_md4.c:EXPORT_SYMBOL_GPL(cifs_md4_final);</a:t>
            </a:r>
            <a:endParaRPr lang="en-US" dirty="0"/>
          </a:p>
          <a:p>
            <a:endParaRPr lang="en-US" sz="2000" dirty="0">
              <a:cs typeface="Segoe UI"/>
            </a:endParaRPr>
          </a:p>
          <a:p>
            <a:r>
              <a:rPr lang="en-US" sz="2000" dirty="0">
                <a:cs typeface="Segoe UI"/>
              </a:rPr>
              <a:t>Can you think why it might be important to use EXPORT_SYMBOL_GPL?</a:t>
            </a:r>
          </a:p>
        </p:txBody>
      </p:sp>
    </p:spTree>
    <p:extLst>
      <p:ext uri="{BB962C8B-B14F-4D97-AF65-F5344CB8AC3E}">
        <p14:creationId xmlns:p14="http://schemas.microsoft.com/office/powerpoint/2010/main" val="10527468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91F1C87-AEC4-C272-D4B7-D7BF475C99BF}"/>
              </a:ext>
            </a:extLst>
          </p:cNvPr>
          <p:cNvSpPr>
            <a:spLocks noGrp="1"/>
          </p:cNvSpPr>
          <p:nvPr>
            <p:ph type="title"/>
          </p:nvPr>
        </p:nvSpPr>
        <p:spPr>
          <a:xfrm>
            <a:off x="588263" y="457200"/>
            <a:ext cx="11018520" cy="553998"/>
          </a:xfrm>
        </p:spPr>
        <p:txBody>
          <a:bodyPr/>
          <a:lstStyle/>
          <a:p>
            <a:r>
              <a:rPr lang="en-US">
                <a:latin typeface="Segoe UI Semibold"/>
                <a:cs typeface="Segoe UI Semibold"/>
              </a:rPr>
              <a:t>Symbol Namespaces</a:t>
            </a:r>
            <a:endParaRPr lang="en-US"/>
          </a:p>
        </p:txBody>
      </p:sp>
      <p:sp>
        <p:nvSpPr>
          <p:cNvPr id="6" name="Text Placeholder 5">
            <a:extLst>
              <a:ext uri="{FF2B5EF4-FFF2-40B4-BE49-F238E27FC236}">
                <a16:creationId xmlns:a16="http://schemas.microsoft.com/office/drawing/2014/main" id="{B5B44B91-47EC-4F26-84E1-DDA4C12B1945}"/>
              </a:ext>
            </a:extLst>
          </p:cNvPr>
          <p:cNvSpPr>
            <a:spLocks noGrp="1"/>
          </p:cNvSpPr>
          <p:nvPr>
            <p:ph type="body" sz="quarter" idx="10"/>
          </p:nvPr>
        </p:nvSpPr>
        <p:spPr>
          <a:xfrm>
            <a:off x="586390" y="1434370"/>
            <a:ext cx="11018837" cy="4051300"/>
          </a:xfrm>
        </p:spPr>
        <p:txBody>
          <a:bodyPr vert="horz" wrap="square" lIns="0" tIns="0" rIns="0" bIns="0" rtlCol="0" anchor="t">
            <a:normAutofit/>
          </a:bodyPr>
          <a:lstStyle/>
          <a:p>
            <a:pPr>
              <a:lnSpc>
                <a:spcPct val="90000"/>
              </a:lnSpc>
            </a:pPr>
            <a:endParaRPr lang="en-US" sz="1800"/>
          </a:p>
          <a:p>
            <a:pPr>
              <a:lnSpc>
                <a:spcPct val="90000"/>
              </a:lnSpc>
            </a:pPr>
            <a:endParaRPr lang="en-US" sz="1800"/>
          </a:p>
        </p:txBody>
      </p:sp>
      <p:sp>
        <p:nvSpPr>
          <p:cNvPr id="2" name="TextBox 1">
            <a:extLst>
              <a:ext uri="{FF2B5EF4-FFF2-40B4-BE49-F238E27FC236}">
                <a16:creationId xmlns:a16="http://schemas.microsoft.com/office/drawing/2014/main" id="{A3209760-FBD9-3D14-CB54-B868844A53B9}"/>
              </a:ext>
            </a:extLst>
          </p:cNvPr>
          <p:cNvSpPr txBox="1"/>
          <p:nvPr/>
        </p:nvSpPr>
        <p:spPr>
          <a:xfrm>
            <a:off x="845128" y="1437794"/>
            <a:ext cx="10832712" cy="430887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cs typeface="Segoe UI"/>
              </a:rPr>
              <a:t>There are TOO MANY SYMBOLS … so what can we do?</a:t>
            </a:r>
          </a:p>
          <a:p>
            <a:endParaRPr lang="en-US" sz="2000" dirty="0">
              <a:cs typeface="Segoe UI"/>
            </a:endParaRPr>
          </a:p>
          <a:p>
            <a:r>
              <a:rPr lang="en-US" sz="2000" dirty="0">
                <a:cs typeface="Segoe UI"/>
              </a:rPr>
              <a:t>“Symbol Namespaces” and if not specified "DEFAULT_SYMBOL_NAMESPACE" used</a:t>
            </a:r>
          </a:p>
          <a:p>
            <a:endParaRPr lang="en-US" sz="2000" dirty="0">
              <a:cs typeface="Segoe UI"/>
            </a:endParaRPr>
          </a:p>
          <a:p>
            <a:r>
              <a:rPr lang="en-US" sz="2000" dirty="0">
                <a:cs typeface="Segoe UI"/>
              </a:rPr>
              <a:t>“</a:t>
            </a:r>
            <a:r>
              <a:rPr lang="en-US" sz="2000" b="0" i="0" dirty="0">
                <a:solidFill>
                  <a:srgbClr val="000000"/>
                </a:solidFill>
                <a:effectLst/>
                <a:latin typeface="Times New Roman" panose="02020603050405020304" pitchFamily="18" charset="0"/>
              </a:rPr>
              <a:t>Symbol Namespaces have been introduced as a means to structure the export surface of the in-kernel API. It allows subsystem maintainers to partition their exported symbols into separate namespaces. That is useful for documentation purposes (think of the SUBSYSTEM_DEBUG namespace) as well as for limiting the availability of a set of symbols for use in other parts of the kernel.”</a:t>
            </a:r>
          </a:p>
          <a:p>
            <a:endParaRPr lang="en-US" sz="2000" dirty="0">
              <a:solidFill>
                <a:srgbClr val="000000"/>
              </a:solidFill>
              <a:latin typeface="Times New Roman" panose="02020603050405020304" pitchFamily="18" charset="0"/>
              <a:cs typeface="Segoe UI"/>
            </a:endParaRPr>
          </a:p>
          <a:p>
            <a:r>
              <a:rPr lang="en-US" sz="2000" dirty="0">
                <a:solidFill>
                  <a:srgbClr val="000000"/>
                </a:solidFill>
                <a:latin typeface="Times New Roman" panose="02020603050405020304" pitchFamily="18" charset="0"/>
                <a:cs typeface="Segoe UI"/>
              </a:rPr>
              <a:t>See </a:t>
            </a:r>
            <a:r>
              <a:rPr lang="en-US" sz="2000" dirty="0">
                <a:hlinkClick r:id="rId2"/>
              </a:rPr>
              <a:t>Symbol Namespaces — The Linux Kernel documentation</a:t>
            </a:r>
            <a:endParaRPr lang="en-US" sz="2000" dirty="0">
              <a:cs typeface="Segoe UI"/>
            </a:endParaRPr>
          </a:p>
          <a:p>
            <a:endParaRPr lang="en-US" sz="2000" dirty="0">
              <a:cs typeface="Segoe UI"/>
            </a:endParaRPr>
          </a:p>
          <a:p>
            <a:r>
              <a:rPr lang="en-US" sz="2000" dirty="0">
                <a:cs typeface="Segoe UI"/>
              </a:rPr>
              <a:t>See </a:t>
            </a:r>
            <a:r>
              <a:rPr lang="da-DK" sz="2000" dirty="0">
                <a:hlinkClick r:id="rId3"/>
              </a:rPr>
              <a:t>Kernel symbol namespacing [LWN.net]</a:t>
            </a:r>
            <a:r>
              <a:rPr lang="en-US" sz="2000" dirty="0">
                <a:cs typeface="Segoe UI"/>
              </a:rPr>
              <a:t> for more information </a:t>
            </a:r>
          </a:p>
          <a:p>
            <a:endParaRPr lang="en-US" sz="2000" dirty="0">
              <a:cs typeface="Segoe UI"/>
            </a:endParaRPr>
          </a:p>
          <a:p>
            <a:endParaRPr lang="en-US" sz="2000" dirty="0">
              <a:cs typeface="Segoe UI"/>
            </a:endParaRPr>
          </a:p>
        </p:txBody>
      </p:sp>
    </p:spTree>
    <p:extLst>
      <p:ext uri="{BB962C8B-B14F-4D97-AF65-F5344CB8AC3E}">
        <p14:creationId xmlns:p14="http://schemas.microsoft.com/office/powerpoint/2010/main" val="19527664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91F1C87-AEC4-C272-D4B7-D7BF475C99BF}"/>
              </a:ext>
            </a:extLst>
          </p:cNvPr>
          <p:cNvSpPr>
            <a:spLocks noGrp="1"/>
          </p:cNvSpPr>
          <p:nvPr>
            <p:ph type="title"/>
          </p:nvPr>
        </p:nvSpPr>
        <p:spPr>
          <a:xfrm>
            <a:off x="588263" y="457200"/>
            <a:ext cx="11018520" cy="553998"/>
          </a:xfrm>
        </p:spPr>
        <p:txBody>
          <a:bodyPr/>
          <a:lstStyle/>
          <a:p>
            <a:endParaRPr lang="en-US"/>
          </a:p>
        </p:txBody>
      </p:sp>
      <p:sp>
        <p:nvSpPr>
          <p:cNvPr id="6" name="Text Placeholder 5">
            <a:extLst>
              <a:ext uri="{FF2B5EF4-FFF2-40B4-BE49-F238E27FC236}">
                <a16:creationId xmlns:a16="http://schemas.microsoft.com/office/drawing/2014/main" id="{B5B44B91-47EC-4F26-84E1-DDA4C12B1945}"/>
              </a:ext>
            </a:extLst>
          </p:cNvPr>
          <p:cNvSpPr>
            <a:spLocks noGrp="1"/>
          </p:cNvSpPr>
          <p:nvPr>
            <p:ph type="body" sz="quarter" idx="10"/>
          </p:nvPr>
        </p:nvSpPr>
        <p:spPr>
          <a:xfrm>
            <a:off x="586390" y="1434370"/>
            <a:ext cx="11018837" cy="4051300"/>
          </a:xfrm>
        </p:spPr>
        <p:txBody>
          <a:bodyPr vert="horz" wrap="square" lIns="0" tIns="0" rIns="0" bIns="0" rtlCol="0" anchor="t">
            <a:normAutofit/>
          </a:bodyPr>
          <a:lstStyle/>
          <a:p>
            <a:pPr>
              <a:lnSpc>
                <a:spcPct val="90000"/>
              </a:lnSpc>
            </a:pPr>
            <a:endParaRPr lang="en-US" sz="1800"/>
          </a:p>
          <a:p>
            <a:pPr>
              <a:lnSpc>
                <a:spcPct val="90000"/>
              </a:lnSpc>
            </a:pPr>
            <a:endParaRPr lang="en-US" sz="1800"/>
          </a:p>
        </p:txBody>
      </p:sp>
      <p:pic>
        <p:nvPicPr>
          <p:cNvPr id="2" name="Picture 2" descr="Text, application&#10;&#10;Description automatically generated">
            <a:extLst>
              <a:ext uri="{FF2B5EF4-FFF2-40B4-BE49-F238E27FC236}">
                <a16:creationId xmlns:a16="http://schemas.microsoft.com/office/drawing/2014/main" id="{541EF66C-21CD-75D8-628C-48D5C721D614}"/>
              </a:ext>
            </a:extLst>
          </p:cNvPr>
          <p:cNvPicPr>
            <a:picLocks noChangeAspect="1"/>
          </p:cNvPicPr>
          <p:nvPr/>
        </p:nvPicPr>
        <p:blipFill>
          <a:blip r:embed="rId2"/>
          <a:stretch>
            <a:fillRect/>
          </a:stretch>
        </p:blipFill>
        <p:spPr>
          <a:xfrm>
            <a:off x="421796" y="72890"/>
            <a:ext cx="7753925" cy="6565979"/>
          </a:xfrm>
          <a:prstGeom prst="rect">
            <a:avLst/>
          </a:prstGeom>
        </p:spPr>
      </p:pic>
    </p:spTree>
    <p:extLst>
      <p:ext uri="{BB962C8B-B14F-4D97-AF65-F5344CB8AC3E}">
        <p14:creationId xmlns:p14="http://schemas.microsoft.com/office/powerpoint/2010/main" val="19240228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CD3D6-25E2-2C2C-03F4-C2609D52BC61}"/>
              </a:ext>
            </a:extLst>
          </p:cNvPr>
          <p:cNvSpPr>
            <a:spLocks noGrp="1"/>
          </p:cNvSpPr>
          <p:nvPr>
            <p:ph type="title"/>
          </p:nvPr>
        </p:nvSpPr>
        <p:spPr/>
        <p:txBody>
          <a:bodyPr/>
          <a:lstStyle/>
          <a:p>
            <a:r>
              <a:rPr lang="en-US">
                <a:cs typeface="Segoe UI"/>
              </a:rPr>
              <a:t>Instructor</a:t>
            </a:r>
            <a:endParaRPr lang="en-US"/>
          </a:p>
        </p:txBody>
      </p:sp>
      <p:sp>
        <p:nvSpPr>
          <p:cNvPr id="3" name="Text Placeholder 2">
            <a:extLst>
              <a:ext uri="{FF2B5EF4-FFF2-40B4-BE49-F238E27FC236}">
                <a16:creationId xmlns:a16="http://schemas.microsoft.com/office/drawing/2014/main" id="{6FD3EA32-2309-B5A2-B194-3FD055A5EA20}"/>
              </a:ext>
            </a:extLst>
          </p:cNvPr>
          <p:cNvSpPr>
            <a:spLocks noGrp="1"/>
          </p:cNvSpPr>
          <p:nvPr>
            <p:ph type="body" sz="quarter" idx="10"/>
          </p:nvPr>
        </p:nvSpPr>
        <p:spPr>
          <a:xfrm>
            <a:off x="586390" y="1434370"/>
            <a:ext cx="11018520" cy="3877985"/>
          </a:xfrm>
        </p:spPr>
        <p:txBody>
          <a:bodyPr vert="horz" wrap="square" lIns="0" tIns="0" rIns="0" bIns="0" rtlCol="0" anchor="t">
            <a:spAutoFit/>
          </a:bodyPr>
          <a:lstStyle/>
          <a:p>
            <a:r>
              <a:rPr lang="en-US" i="1">
                <a:latin typeface="Calibri"/>
                <a:cs typeface="Calibri"/>
              </a:rPr>
              <a:t> Steven French</a:t>
            </a:r>
            <a:endParaRPr lang="en-US"/>
          </a:p>
          <a:p>
            <a:r>
              <a:rPr lang="en-US">
                <a:latin typeface="Calibri"/>
                <a:cs typeface="Calibri"/>
              </a:rPr>
              <a:t>-    Original author, and maintainer of the Linux SMB3 network filesystem client (</a:t>
            </a:r>
            <a:r>
              <a:rPr lang="en-US" err="1">
                <a:latin typeface="Calibri"/>
                <a:cs typeface="Calibri"/>
              </a:rPr>
              <a:t>cifs.ko</a:t>
            </a:r>
            <a:r>
              <a:rPr lang="en-US">
                <a:latin typeface="Calibri"/>
                <a:cs typeface="Calibri"/>
              </a:rPr>
              <a:t>), one of the more active Linux filesystems, and also co-maintainer of the new kernel server (</a:t>
            </a:r>
            <a:r>
              <a:rPr lang="en-US" err="1">
                <a:latin typeface="Calibri"/>
                <a:cs typeface="Calibri"/>
              </a:rPr>
              <a:t>ksmbd</a:t>
            </a:r>
            <a:r>
              <a:rPr lang="en-US">
                <a:latin typeface="Calibri"/>
                <a:cs typeface="Calibri"/>
              </a:rPr>
              <a:t>).</a:t>
            </a:r>
          </a:p>
          <a:p>
            <a:pPr marL="457200" indent="-457200">
              <a:buFontTx/>
              <a:buChar char="-"/>
            </a:pPr>
            <a:r>
              <a:rPr lang="en-US">
                <a:latin typeface="Calibri"/>
                <a:cs typeface="Calibri"/>
              </a:rPr>
              <a:t>Member of the Samba team (and original author of the 'net' utility)</a:t>
            </a:r>
          </a:p>
          <a:p>
            <a:pPr marL="457200" indent="-457200">
              <a:buFontTx/>
              <a:buChar char="-"/>
            </a:pPr>
            <a:r>
              <a:rPr lang="en-US">
                <a:latin typeface="Calibri"/>
                <a:cs typeface="Calibri"/>
              </a:rPr>
              <a:t>Work in the Azure Files team</a:t>
            </a:r>
          </a:p>
          <a:p>
            <a:pPr marL="457200" indent="-457200">
              <a:buFontTx/>
              <a:buChar char="-"/>
            </a:pPr>
            <a:r>
              <a:rPr lang="en-US">
                <a:latin typeface="Calibri"/>
                <a:cs typeface="Calibri"/>
              </a:rPr>
              <a:t>Formerly was File Systems Architect at the IBM Linux Technology Center</a:t>
            </a:r>
          </a:p>
          <a:p>
            <a:pPr marL="457200" indent="-457200">
              <a:buFontTx/>
              <a:buChar char="-"/>
            </a:pPr>
            <a:r>
              <a:rPr lang="en-US">
                <a:latin typeface="Calibri"/>
                <a:cs typeface="Calibri"/>
              </a:rPr>
              <a:t>Rice University (Bachelors CS, Masters Computer Engineering)</a:t>
            </a:r>
          </a:p>
        </p:txBody>
      </p:sp>
    </p:spTree>
    <p:extLst>
      <p:ext uri="{BB962C8B-B14F-4D97-AF65-F5344CB8AC3E}">
        <p14:creationId xmlns:p14="http://schemas.microsoft.com/office/powerpoint/2010/main" val="37365265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67EE5-AF6C-AA4C-5849-A67CC750B883}"/>
              </a:ext>
            </a:extLst>
          </p:cNvPr>
          <p:cNvSpPr>
            <a:spLocks noGrp="1"/>
          </p:cNvSpPr>
          <p:nvPr>
            <p:ph type="title"/>
          </p:nvPr>
        </p:nvSpPr>
        <p:spPr/>
        <p:txBody>
          <a:bodyPr/>
          <a:lstStyle/>
          <a:p>
            <a:r>
              <a:rPr lang="en-US"/>
              <a:t>How to configure your module?</a:t>
            </a:r>
          </a:p>
        </p:txBody>
      </p:sp>
      <p:sp>
        <p:nvSpPr>
          <p:cNvPr id="3" name="Content Placeholder 2">
            <a:extLst>
              <a:ext uri="{FF2B5EF4-FFF2-40B4-BE49-F238E27FC236}">
                <a16:creationId xmlns:a16="http://schemas.microsoft.com/office/drawing/2014/main" id="{C29B9321-99FD-F508-F011-D4E959F009CE}"/>
              </a:ext>
            </a:extLst>
          </p:cNvPr>
          <p:cNvSpPr>
            <a:spLocks noGrp="1"/>
          </p:cNvSpPr>
          <p:nvPr>
            <p:ph sz="half" idx="1"/>
          </p:nvPr>
        </p:nvSpPr>
        <p:spPr/>
        <p:txBody>
          <a:bodyPr>
            <a:normAutofit fontScale="92500"/>
          </a:bodyPr>
          <a:lstStyle/>
          <a:p>
            <a:r>
              <a:rPr lang="en-US" dirty="0"/>
              <a:t>Module parameters, at module load time</a:t>
            </a:r>
          </a:p>
          <a:p>
            <a:r>
              <a:rPr lang="en-US" dirty="0"/>
              <a:t>/proc (or /sys) configuration pseudo-files</a:t>
            </a:r>
          </a:p>
          <a:p>
            <a:r>
              <a:rPr lang="en-US" dirty="0" err="1"/>
              <a:t>Ioctls</a:t>
            </a:r>
            <a:r>
              <a:rPr lang="en-US" dirty="0"/>
              <a:t> or private interfaces</a:t>
            </a:r>
          </a:p>
          <a:p>
            <a:r>
              <a:rPr lang="en-US" dirty="0" err="1"/>
              <a:t>sysctl</a:t>
            </a:r>
            <a:endParaRPr lang="en-US" dirty="0"/>
          </a:p>
          <a:p>
            <a:r>
              <a:rPr lang="en-US" dirty="0"/>
              <a:t>Specialized interfaces based on module type (e.g. mount parameters for fs modules, or </a:t>
            </a:r>
            <a:r>
              <a:rPr lang="en-US" dirty="0" err="1"/>
              <a:t>netlink</a:t>
            </a:r>
            <a:r>
              <a:rPr lang="en-US" dirty="0"/>
              <a:t> for networking and upcalls)</a:t>
            </a:r>
          </a:p>
        </p:txBody>
      </p:sp>
      <p:pic>
        <p:nvPicPr>
          <p:cNvPr id="1026" name="Picture 2" descr="3 arrows for three choices">
            <a:extLst>
              <a:ext uri="{FF2B5EF4-FFF2-40B4-BE49-F238E27FC236}">
                <a16:creationId xmlns:a16="http://schemas.microsoft.com/office/drawing/2014/main" id="{D8B66BC6-3527-689D-BD32-312482F266B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flipV="1">
            <a:off x="6633515" y="2506662"/>
            <a:ext cx="4515332" cy="43513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3F00C89-202B-468C-8E52-A7F0B12A3B6E}"/>
              </a:ext>
            </a:extLst>
          </p:cNvPr>
          <p:cNvPicPr>
            <a:picLocks noChangeAspect="1"/>
          </p:cNvPicPr>
          <p:nvPr/>
        </p:nvPicPr>
        <p:blipFill>
          <a:blip r:embed="rId3"/>
          <a:stretch>
            <a:fillRect/>
          </a:stretch>
        </p:blipFill>
        <p:spPr>
          <a:xfrm>
            <a:off x="8324194" y="727093"/>
            <a:ext cx="1949116" cy="2531252"/>
          </a:xfrm>
          <a:prstGeom prst="rect">
            <a:avLst/>
          </a:prstGeom>
        </p:spPr>
      </p:pic>
    </p:spTree>
    <p:extLst>
      <p:ext uri="{BB962C8B-B14F-4D97-AF65-F5344CB8AC3E}">
        <p14:creationId xmlns:p14="http://schemas.microsoft.com/office/powerpoint/2010/main" val="1235036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5C3BD-3BFF-40F7-596C-991FB82EDC87}"/>
              </a:ext>
            </a:extLst>
          </p:cNvPr>
          <p:cNvSpPr>
            <a:spLocks noGrp="1"/>
          </p:cNvSpPr>
          <p:nvPr>
            <p:ph type="title"/>
          </p:nvPr>
        </p:nvSpPr>
        <p:spPr/>
        <p:txBody>
          <a:bodyPr/>
          <a:lstStyle/>
          <a:p>
            <a:r>
              <a:rPr lang="en-US">
                <a:cs typeface="Segoe UI"/>
              </a:rPr>
              <a:t>Passing Parameters to Modules</a:t>
            </a:r>
            <a:endParaRPr lang="en-US"/>
          </a:p>
        </p:txBody>
      </p:sp>
      <p:sp>
        <p:nvSpPr>
          <p:cNvPr id="6" name="Text Placeholder 2">
            <a:extLst>
              <a:ext uri="{FF2B5EF4-FFF2-40B4-BE49-F238E27FC236}">
                <a16:creationId xmlns:a16="http://schemas.microsoft.com/office/drawing/2014/main" id="{F96866C1-0D26-1C41-9BA7-4F2F97420E8D}"/>
              </a:ext>
            </a:extLst>
          </p:cNvPr>
          <p:cNvSpPr>
            <a:spLocks noGrp="1"/>
          </p:cNvSpPr>
          <p:nvPr>
            <p:ph type="body" sz="quarter" idx="10"/>
          </p:nvPr>
        </p:nvSpPr>
        <p:spPr>
          <a:xfrm>
            <a:off x="584200" y="1435100"/>
            <a:ext cx="10324854" cy="3939540"/>
          </a:xfrm>
        </p:spPr>
        <p:txBody>
          <a:bodyPr vert="horz" wrap="square" lIns="0" tIns="0" rIns="0" bIns="0" rtlCol="0" anchor="t">
            <a:spAutoFit/>
          </a:bodyPr>
          <a:lstStyle/>
          <a:p>
            <a:pPr marL="457200" indent="-457200">
              <a:buFont typeface="Arial" panose="05000000000000000000" pitchFamily="2" charset="2"/>
              <a:buChar char="•"/>
            </a:pPr>
            <a:r>
              <a:rPr lang="en-US" dirty="0" err="1">
                <a:latin typeface="Segoe UI Semilight"/>
                <a:cs typeface="Segoe UI Semilight"/>
              </a:rPr>
              <a:t>module_param</a:t>
            </a:r>
            <a:r>
              <a:rPr lang="en-US" dirty="0">
                <a:latin typeface="Segoe UI Semilight"/>
                <a:cs typeface="Segoe UI Semilight"/>
              </a:rPr>
              <a:t> function: takes three </a:t>
            </a:r>
            <a:r>
              <a:rPr lang="en-US" dirty="0" err="1">
                <a:latin typeface="Segoe UI Semilight"/>
                <a:cs typeface="Segoe UI Semilight"/>
              </a:rPr>
              <a:t>parms</a:t>
            </a:r>
            <a:r>
              <a:rPr lang="en-US" dirty="0">
                <a:latin typeface="Segoe UI Semilight"/>
                <a:cs typeface="Segoe UI Semilight"/>
              </a:rPr>
              <a:t>: name, type, and permission mask</a:t>
            </a:r>
          </a:p>
          <a:p>
            <a:pPr marL="457200" indent="-457200">
              <a:buClr>
                <a:srgbClr val="1A1A1A"/>
              </a:buClr>
              <a:buFont typeface="Arial" panose="05000000000000000000" pitchFamily="2" charset="2"/>
              <a:buChar char="•"/>
            </a:pPr>
            <a:r>
              <a:rPr lang="en-US" dirty="0">
                <a:latin typeface="Segoe UI Semilight"/>
                <a:cs typeface="Segoe UI Semilight"/>
              </a:rPr>
              <a:t>Some examples from my module:</a:t>
            </a:r>
          </a:p>
          <a:p>
            <a:pPr marL="255270" lvl="1">
              <a:buFont typeface="Arial" panose="05000000000000000000" pitchFamily="2" charset="2"/>
              <a:buChar char="•"/>
            </a:pPr>
            <a:r>
              <a:rPr lang="en-US" dirty="0" err="1">
                <a:latin typeface="Segoe UI Semilight"/>
                <a:cs typeface="Segoe UI Semilight"/>
              </a:rPr>
              <a:t>module_param</a:t>
            </a:r>
            <a:r>
              <a:rPr lang="en-US" dirty="0">
                <a:latin typeface="Segoe UI Semilight"/>
                <a:cs typeface="Segoe UI Semilight"/>
              </a:rPr>
              <a:t>(require_gcm_256, bool, 0644);</a:t>
            </a:r>
          </a:p>
          <a:p>
            <a:pPr marL="255270" lvl="1">
              <a:buFont typeface="Arial" panose="05000000000000000000" pitchFamily="2" charset="2"/>
              <a:buChar char="•"/>
            </a:pPr>
            <a:r>
              <a:rPr lang="en-US" dirty="0" err="1">
                <a:latin typeface="Segoe UI Semilight"/>
                <a:cs typeface="Segoe UI Semilight"/>
              </a:rPr>
              <a:t>module_param</a:t>
            </a:r>
            <a:r>
              <a:rPr lang="en-US" dirty="0">
                <a:latin typeface="Segoe UI Semilight"/>
                <a:cs typeface="Segoe UI Semilight"/>
              </a:rPr>
              <a:t>(</a:t>
            </a:r>
            <a:r>
              <a:rPr lang="en-US" dirty="0" err="1">
                <a:latin typeface="Segoe UI Semilight"/>
                <a:cs typeface="Segoe UI Semilight"/>
              </a:rPr>
              <a:t>smbd_logging_level</a:t>
            </a:r>
            <a:r>
              <a:rPr lang="en-US" dirty="0">
                <a:latin typeface="Segoe UI Semilight"/>
                <a:cs typeface="Segoe UI Semilight"/>
              </a:rPr>
              <a:t>, </a:t>
            </a:r>
            <a:r>
              <a:rPr lang="en-US" dirty="0" err="1">
                <a:latin typeface="Segoe UI Semilight"/>
                <a:cs typeface="Segoe UI Semilight"/>
              </a:rPr>
              <a:t>uint</a:t>
            </a:r>
            <a:r>
              <a:rPr lang="en-US" dirty="0">
                <a:latin typeface="Segoe UI Semilight"/>
                <a:cs typeface="Segoe UI Semilight"/>
              </a:rPr>
              <a:t>, 0644);</a:t>
            </a:r>
          </a:p>
          <a:p>
            <a:pPr indent="-457200">
              <a:buClr>
                <a:srgbClr val="1A1A1A"/>
              </a:buClr>
              <a:buFont typeface="Arial" panose="05000000000000000000" pitchFamily="2" charset="2"/>
              <a:buChar char="•"/>
            </a:pPr>
            <a:r>
              <a:rPr lang="en-US" dirty="0">
                <a:latin typeface="Segoe UI Semilight"/>
                <a:cs typeface="Segoe UI Semilight"/>
              </a:rPr>
              <a:t>Also can use </a:t>
            </a:r>
            <a:r>
              <a:rPr lang="en-US" dirty="0" err="1">
                <a:latin typeface="Segoe UI Semilight"/>
                <a:cs typeface="Segoe UI Semilight"/>
              </a:rPr>
              <a:t>module_param_array</a:t>
            </a:r>
            <a:r>
              <a:rPr lang="en-US" dirty="0">
                <a:latin typeface="Segoe UI Semilight"/>
                <a:cs typeface="Segoe UI Semilight"/>
              </a:rPr>
              <a:t>(name, type, num, perm);</a:t>
            </a:r>
          </a:p>
          <a:p>
            <a:pPr indent="-457200">
              <a:buClr>
                <a:srgbClr val="1A1A1A"/>
              </a:buClr>
              <a:buFont typeface="Arial" panose="05000000000000000000" pitchFamily="2" charset="2"/>
              <a:buChar char="•"/>
            </a:pPr>
            <a:r>
              <a:rPr lang="en-US" dirty="0">
                <a:latin typeface="Segoe UI Semilight"/>
                <a:cs typeface="Segoe UI Semilight"/>
              </a:rPr>
              <a:t>See include/</a:t>
            </a:r>
            <a:r>
              <a:rPr lang="en-US" dirty="0" err="1">
                <a:latin typeface="Segoe UI Semilight"/>
                <a:cs typeface="Segoe UI Semilight"/>
              </a:rPr>
              <a:t>linux</a:t>
            </a:r>
            <a:r>
              <a:rPr lang="en-US" dirty="0">
                <a:latin typeface="Segoe UI Semilight"/>
                <a:cs typeface="Segoe UI Semilight"/>
              </a:rPr>
              <a:t>/</a:t>
            </a:r>
            <a:r>
              <a:rPr lang="en-US" dirty="0" err="1">
                <a:latin typeface="Segoe UI Semilight"/>
                <a:cs typeface="Segoe UI Semilight"/>
              </a:rPr>
              <a:t>moduleparam.h</a:t>
            </a:r>
            <a:r>
              <a:rPr lang="en-US" dirty="0">
                <a:latin typeface="Segoe UI Semilight"/>
                <a:cs typeface="Segoe UI Semilight"/>
              </a:rPr>
              <a:t> for more details</a:t>
            </a:r>
          </a:p>
          <a:p>
            <a:pPr marL="457200" indent="-457200">
              <a:buClr>
                <a:srgbClr val="1A1A1A"/>
              </a:buClr>
              <a:buFont typeface="Arial" panose="05000000000000000000" pitchFamily="2" charset="2"/>
              <a:buChar char="•"/>
            </a:pPr>
            <a:endParaRPr lang="en-US" dirty="0">
              <a:latin typeface="Segoe UI Semilight"/>
              <a:cs typeface="Segoe UI Semilight"/>
            </a:endParaRPr>
          </a:p>
        </p:txBody>
      </p:sp>
    </p:spTree>
    <p:extLst>
      <p:ext uri="{BB962C8B-B14F-4D97-AF65-F5344CB8AC3E}">
        <p14:creationId xmlns:p14="http://schemas.microsoft.com/office/powerpoint/2010/main" val="30609643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BEEB8-64BE-5C19-4A1B-AF8855D5B21E}"/>
              </a:ext>
            </a:extLst>
          </p:cNvPr>
          <p:cNvSpPr>
            <a:spLocks noGrp="1"/>
          </p:cNvSpPr>
          <p:nvPr>
            <p:ph type="title"/>
          </p:nvPr>
        </p:nvSpPr>
        <p:spPr/>
        <p:txBody>
          <a:bodyPr/>
          <a:lstStyle/>
          <a:p>
            <a:r>
              <a:rPr lang="en-US" dirty="0"/>
              <a:t>Example of a simple module from the homework</a:t>
            </a:r>
          </a:p>
        </p:txBody>
      </p:sp>
      <p:sp>
        <p:nvSpPr>
          <p:cNvPr id="3" name="Text Placeholder 2">
            <a:extLst>
              <a:ext uri="{FF2B5EF4-FFF2-40B4-BE49-F238E27FC236}">
                <a16:creationId xmlns:a16="http://schemas.microsoft.com/office/drawing/2014/main" id="{8B3BEC2D-D0FD-CE6E-F490-96956AE52E2C}"/>
              </a:ext>
            </a:extLst>
          </p:cNvPr>
          <p:cNvSpPr>
            <a:spLocks noGrp="1"/>
          </p:cNvSpPr>
          <p:nvPr>
            <p:ph type="body" sz="quarter" idx="10"/>
          </p:nvPr>
        </p:nvSpPr>
        <p:spPr>
          <a:xfrm>
            <a:off x="584200" y="1435497"/>
            <a:ext cx="11018520" cy="430887"/>
          </a:xfrm>
        </p:spPr>
        <p:txBody>
          <a:bodyPr/>
          <a:lstStyle/>
          <a:p>
            <a:pPr marL="114300" indent="0">
              <a:buNone/>
            </a:pPr>
            <a:endParaRPr lang="en-US" dirty="0"/>
          </a:p>
        </p:txBody>
      </p:sp>
      <p:pic>
        <p:nvPicPr>
          <p:cNvPr id="5" name="Picture 4">
            <a:extLst>
              <a:ext uri="{FF2B5EF4-FFF2-40B4-BE49-F238E27FC236}">
                <a16:creationId xmlns:a16="http://schemas.microsoft.com/office/drawing/2014/main" id="{2B998D51-1376-5D9D-03B9-C43C49E0BC3B}"/>
              </a:ext>
            </a:extLst>
          </p:cNvPr>
          <p:cNvPicPr>
            <a:picLocks noChangeAspect="1"/>
          </p:cNvPicPr>
          <p:nvPr/>
        </p:nvPicPr>
        <p:blipFill>
          <a:blip r:embed="rId2"/>
          <a:stretch>
            <a:fillRect/>
          </a:stretch>
        </p:blipFill>
        <p:spPr>
          <a:xfrm>
            <a:off x="477451" y="1316633"/>
            <a:ext cx="10261958" cy="5345424"/>
          </a:xfrm>
          <a:prstGeom prst="rect">
            <a:avLst/>
          </a:prstGeom>
        </p:spPr>
      </p:pic>
    </p:spTree>
    <p:extLst>
      <p:ext uri="{BB962C8B-B14F-4D97-AF65-F5344CB8AC3E}">
        <p14:creationId xmlns:p14="http://schemas.microsoft.com/office/powerpoint/2010/main" val="13661491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AB36F-C548-7531-AA7D-D70433829D98}"/>
              </a:ext>
            </a:extLst>
          </p:cNvPr>
          <p:cNvSpPr>
            <a:spLocks noGrp="1"/>
          </p:cNvSpPr>
          <p:nvPr>
            <p:ph type="title"/>
          </p:nvPr>
        </p:nvSpPr>
        <p:spPr/>
        <p:txBody>
          <a:bodyPr/>
          <a:lstStyle/>
          <a:p>
            <a:r>
              <a:rPr lang="en-US" dirty="0"/>
              <a:t>And can view the module’s symbols</a:t>
            </a:r>
          </a:p>
        </p:txBody>
      </p:sp>
      <p:sp>
        <p:nvSpPr>
          <p:cNvPr id="3" name="Text Placeholder 2">
            <a:extLst>
              <a:ext uri="{FF2B5EF4-FFF2-40B4-BE49-F238E27FC236}">
                <a16:creationId xmlns:a16="http://schemas.microsoft.com/office/drawing/2014/main" id="{C05DF8CE-5214-03B8-7456-2877FDDCBA21}"/>
              </a:ext>
            </a:extLst>
          </p:cNvPr>
          <p:cNvSpPr>
            <a:spLocks noGrp="1"/>
          </p:cNvSpPr>
          <p:nvPr>
            <p:ph type="body" sz="quarter" idx="10"/>
          </p:nvPr>
        </p:nvSpPr>
        <p:spPr>
          <a:xfrm>
            <a:off x="584200" y="1435497"/>
            <a:ext cx="11018520" cy="430887"/>
          </a:xfrm>
        </p:spPr>
        <p:txBody>
          <a:bodyPr/>
          <a:lstStyle/>
          <a:p>
            <a:pPr marL="114300" indent="0">
              <a:buNone/>
            </a:pPr>
            <a:endParaRPr lang="en-US" dirty="0"/>
          </a:p>
        </p:txBody>
      </p:sp>
      <p:pic>
        <p:nvPicPr>
          <p:cNvPr id="5" name="Picture 4">
            <a:extLst>
              <a:ext uri="{FF2B5EF4-FFF2-40B4-BE49-F238E27FC236}">
                <a16:creationId xmlns:a16="http://schemas.microsoft.com/office/drawing/2014/main" id="{72B388FB-3CCB-5032-36A9-8A03074FF917}"/>
              </a:ext>
            </a:extLst>
          </p:cNvPr>
          <p:cNvPicPr>
            <a:picLocks noChangeAspect="1"/>
          </p:cNvPicPr>
          <p:nvPr/>
        </p:nvPicPr>
        <p:blipFill>
          <a:blip r:embed="rId2"/>
          <a:stretch>
            <a:fillRect/>
          </a:stretch>
        </p:blipFill>
        <p:spPr>
          <a:xfrm>
            <a:off x="584200" y="1968518"/>
            <a:ext cx="8744595" cy="1984414"/>
          </a:xfrm>
          <a:prstGeom prst="rect">
            <a:avLst/>
          </a:prstGeom>
        </p:spPr>
      </p:pic>
      <p:pic>
        <p:nvPicPr>
          <p:cNvPr id="7" name="Picture 6">
            <a:extLst>
              <a:ext uri="{FF2B5EF4-FFF2-40B4-BE49-F238E27FC236}">
                <a16:creationId xmlns:a16="http://schemas.microsoft.com/office/drawing/2014/main" id="{D71BEDC7-A66A-3923-8494-155A091D237D}"/>
              </a:ext>
            </a:extLst>
          </p:cNvPr>
          <p:cNvPicPr>
            <a:picLocks noChangeAspect="1"/>
          </p:cNvPicPr>
          <p:nvPr/>
        </p:nvPicPr>
        <p:blipFill>
          <a:blip r:embed="rId3"/>
          <a:stretch>
            <a:fillRect/>
          </a:stretch>
        </p:blipFill>
        <p:spPr>
          <a:xfrm>
            <a:off x="584200" y="4366509"/>
            <a:ext cx="10763803" cy="933498"/>
          </a:xfrm>
          <a:prstGeom prst="rect">
            <a:avLst/>
          </a:prstGeom>
        </p:spPr>
      </p:pic>
    </p:spTree>
    <p:extLst>
      <p:ext uri="{BB962C8B-B14F-4D97-AF65-F5344CB8AC3E}">
        <p14:creationId xmlns:p14="http://schemas.microsoft.com/office/powerpoint/2010/main" val="22156147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C4880-ABAE-8DB3-6D83-562596D43C7A}"/>
              </a:ext>
            </a:extLst>
          </p:cNvPr>
          <p:cNvSpPr>
            <a:spLocks noGrp="1"/>
          </p:cNvSpPr>
          <p:nvPr>
            <p:ph type="title"/>
          </p:nvPr>
        </p:nvSpPr>
        <p:spPr/>
        <p:txBody>
          <a:bodyPr/>
          <a:lstStyle/>
          <a:p>
            <a:r>
              <a:rPr lang="en-US" dirty="0"/>
              <a:t>Two more examples from the homework</a:t>
            </a:r>
          </a:p>
        </p:txBody>
      </p:sp>
      <p:sp>
        <p:nvSpPr>
          <p:cNvPr id="3" name="Text Placeholder 2">
            <a:extLst>
              <a:ext uri="{FF2B5EF4-FFF2-40B4-BE49-F238E27FC236}">
                <a16:creationId xmlns:a16="http://schemas.microsoft.com/office/drawing/2014/main" id="{D97856EF-47D6-1923-AC75-EECC3FB11A82}"/>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14F12D91-F5B9-CAF4-2027-175D7CBC7B41}"/>
              </a:ext>
            </a:extLst>
          </p:cNvPr>
          <p:cNvPicPr>
            <a:picLocks noChangeAspect="1"/>
          </p:cNvPicPr>
          <p:nvPr/>
        </p:nvPicPr>
        <p:blipFill>
          <a:blip r:embed="rId2"/>
          <a:stretch>
            <a:fillRect/>
          </a:stretch>
        </p:blipFill>
        <p:spPr>
          <a:xfrm>
            <a:off x="510190" y="2951078"/>
            <a:ext cx="11478586" cy="2708320"/>
          </a:xfrm>
          <a:prstGeom prst="rect">
            <a:avLst/>
          </a:prstGeom>
        </p:spPr>
      </p:pic>
    </p:spTree>
    <p:extLst>
      <p:ext uri="{BB962C8B-B14F-4D97-AF65-F5344CB8AC3E}">
        <p14:creationId xmlns:p14="http://schemas.microsoft.com/office/powerpoint/2010/main" val="7146241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AA91E-E806-B059-A9DD-A9AC89B039D9}"/>
              </a:ext>
            </a:extLst>
          </p:cNvPr>
          <p:cNvSpPr>
            <a:spLocks noGrp="1"/>
          </p:cNvSpPr>
          <p:nvPr>
            <p:ph type="title"/>
          </p:nvPr>
        </p:nvSpPr>
        <p:spPr/>
        <p:txBody>
          <a:bodyPr/>
          <a:lstStyle/>
          <a:p>
            <a:r>
              <a:rPr lang="en-US" dirty="0"/>
              <a:t>And how to handle dependencies on other modules</a:t>
            </a:r>
          </a:p>
        </p:txBody>
      </p:sp>
      <p:sp>
        <p:nvSpPr>
          <p:cNvPr id="3" name="Text Placeholder 2">
            <a:extLst>
              <a:ext uri="{FF2B5EF4-FFF2-40B4-BE49-F238E27FC236}">
                <a16:creationId xmlns:a16="http://schemas.microsoft.com/office/drawing/2014/main" id="{D19DB192-8CC3-60D4-63C0-59E94DCD3ECB}"/>
              </a:ext>
            </a:extLst>
          </p:cNvPr>
          <p:cNvSpPr>
            <a:spLocks noGrp="1"/>
          </p:cNvSpPr>
          <p:nvPr>
            <p:ph type="body" sz="quarter" idx="10"/>
          </p:nvPr>
        </p:nvSpPr>
        <p:spPr>
          <a:xfrm>
            <a:off x="584200" y="1435497"/>
            <a:ext cx="11018520" cy="430887"/>
          </a:xfrm>
        </p:spPr>
        <p:txBody>
          <a:bodyPr/>
          <a:lstStyle/>
          <a:p>
            <a:pPr marL="114300" indent="0">
              <a:buNone/>
            </a:pPr>
            <a:r>
              <a:rPr lang="en-US" dirty="0"/>
              <a:t>Module loading order can matter …</a:t>
            </a:r>
          </a:p>
        </p:txBody>
      </p:sp>
      <p:pic>
        <p:nvPicPr>
          <p:cNvPr id="5" name="Picture 4">
            <a:extLst>
              <a:ext uri="{FF2B5EF4-FFF2-40B4-BE49-F238E27FC236}">
                <a16:creationId xmlns:a16="http://schemas.microsoft.com/office/drawing/2014/main" id="{BEF50B9B-91A9-2570-D4B3-1F848075C03B}"/>
              </a:ext>
            </a:extLst>
          </p:cNvPr>
          <p:cNvPicPr>
            <a:picLocks noChangeAspect="1"/>
          </p:cNvPicPr>
          <p:nvPr/>
        </p:nvPicPr>
        <p:blipFill>
          <a:blip r:embed="rId2"/>
          <a:stretch>
            <a:fillRect/>
          </a:stretch>
        </p:blipFill>
        <p:spPr>
          <a:xfrm>
            <a:off x="794112" y="4412801"/>
            <a:ext cx="10598695" cy="2019404"/>
          </a:xfrm>
          <a:prstGeom prst="rect">
            <a:avLst/>
          </a:prstGeom>
        </p:spPr>
      </p:pic>
      <p:pic>
        <p:nvPicPr>
          <p:cNvPr id="7" name="Picture 6">
            <a:extLst>
              <a:ext uri="{FF2B5EF4-FFF2-40B4-BE49-F238E27FC236}">
                <a16:creationId xmlns:a16="http://schemas.microsoft.com/office/drawing/2014/main" id="{38676159-4897-42D9-56BB-2876DC94FBB1}"/>
              </a:ext>
            </a:extLst>
          </p:cNvPr>
          <p:cNvPicPr>
            <a:picLocks noChangeAspect="1"/>
          </p:cNvPicPr>
          <p:nvPr/>
        </p:nvPicPr>
        <p:blipFill>
          <a:blip r:embed="rId3"/>
          <a:stretch>
            <a:fillRect/>
          </a:stretch>
        </p:blipFill>
        <p:spPr>
          <a:xfrm>
            <a:off x="794112" y="1958432"/>
            <a:ext cx="5531134" cy="2362321"/>
          </a:xfrm>
          <a:prstGeom prst="rect">
            <a:avLst/>
          </a:prstGeom>
        </p:spPr>
      </p:pic>
    </p:spTree>
    <p:extLst>
      <p:ext uri="{BB962C8B-B14F-4D97-AF65-F5344CB8AC3E}">
        <p14:creationId xmlns:p14="http://schemas.microsoft.com/office/powerpoint/2010/main" val="18666213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98BC5-7090-2C00-635F-DD4F52A78C99}"/>
              </a:ext>
            </a:extLst>
          </p:cNvPr>
          <p:cNvSpPr>
            <a:spLocks noGrp="1"/>
          </p:cNvSpPr>
          <p:nvPr>
            <p:ph type="title"/>
          </p:nvPr>
        </p:nvSpPr>
        <p:spPr/>
        <p:txBody>
          <a:bodyPr/>
          <a:lstStyle/>
          <a:p>
            <a:r>
              <a:rPr lang="en-US" dirty="0"/>
              <a:t>And module </a:t>
            </a:r>
            <a:r>
              <a:rPr lang="en-US" dirty="0" err="1"/>
              <a:t>parms</a:t>
            </a:r>
            <a:r>
              <a:rPr lang="en-US" dirty="0"/>
              <a:t> example</a:t>
            </a:r>
          </a:p>
        </p:txBody>
      </p:sp>
      <p:sp>
        <p:nvSpPr>
          <p:cNvPr id="3" name="Text Placeholder 2">
            <a:extLst>
              <a:ext uri="{FF2B5EF4-FFF2-40B4-BE49-F238E27FC236}">
                <a16:creationId xmlns:a16="http://schemas.microsoft.com/office/drawing/2014/main" id="{7737FD2F-DEDB-5AAC-61C3-F5CC94D12C30}"/>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5CC820BC-26A9-AE8B-A504-ACCEC1B79CA1}"/>
              </a:ext>
            </a:extLst>
          </p:cNvPr>
          <p:cNvPicPr>
            <a:picLocks noChangeAspect="1"/>
          </p:cNvPicPr>
          <p:nvPr/>
        </p:nvPicPr>
        <p:blipFill>
          <a:blip r:embed="rId2"/>
          <a:stretch>
            <a:fillRect/>
          </a:stretch>
        </p:blipFill>
        <p:spPr>
          <a:xfrm>
            <a:off x="1220140" y="2533838"/>
            <a:ext cx="10330856" cy="1896648"/>
          </a:xfrm>
          <a:prstGeom prst="rect">
            <a:avLst/>
          </a:prstGeom>
        </p:spPr>
      </p:pic>
    </p:spTree>
    <p:extLst>
      <p:ext uri="{BB962C8B-B14F-4D97-AF65-F5344CB8AC3E}">
        <p14:creationId xmlns:p14="http://schemas.microsoft.com/office/powerpoint/2010/main" val="31775461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5C3BD-3BFF-40F7-596C-991FB82EDC87}"/>
              </a:ext>
            </a:extLst>
          </p:cNvPr>
          <p:cNvSpPr>
            <a:spLocks noGrp="1"/>
          </p:cNvSpPr>
          <p:nvPr>
            <p:ph type="title"/>
          </p:nvPr>
        </p:nvSpPr>
        <p:spPr>
          <a:xfrm>
            <a:off x="588262" y="457200"/>
            <a:ext cx="11396907" cy="1107996"/>
          </a:xfrm>
        </p:spPr>
        <p:txBody>
          <a:bodyPr/>
          <a:lstStyle/>
          <a:p>
            <a:r>
              <a:rPr lang="en-US" dirty="0">
                <a:cs typeface="Segoe UI"/>
              </a:rPr>
              <a:t>2</a:t>
            </a:r>
            <a:r>
              <a:rPr lang="en-US" baseline="30000" dirty="0">
                <a:cs typeface="Segoe UI"/>
              </a:rPr>
              <a:t>nd</a:t>
            </a:r>
            <a:r>
              <a:rPr lang="en-US" dirty="0">
                <a:cs typeface="Segoe UI"/>
              </a:rPr>
              <a:t> Example module, then let’s add code to pass </a:t>
            </a:r>
            <a:r>
              <a:rPr lang="en-US" dirty="0" err="1">
                <a:cs typeface="Segoe UI"/>
              </a:rPr>
              <a:t>parms</a:t>
            </a:r>
            <a:r>
              <a:rPr lang="en-US" dirty="0">
                <a:cs typeface="Segoe UI"/>
              </a:rPr>
              <a:t> </a:t>
            </a:r>
            <a:endParaRPr lang="en-US" dirty="0"/>
          </a:p>
        </p:txBody>
      </p:sp>
      <p:sp>
        <p:nvSpPr>
          <p:cNvPr id="6" name="Text Placeholder 2">
            <a:extLst>
              <a:ext uri="{FF2B5EF4-FFF2-40B4-BE49-F238E27FC236}">
                <a16:creationId xmlns:a16="http://schemas.microsoft.com/office/drawing/2014/main" id="{F96866C1-0D26-1C41-9BA7-4F2F97420E8D}"/>
              </a:ext>
            </a:extLst>
          </p:cNvPr>
          <p:cNvSpPr>
            <a:spLocks noGrp="1"/>
          </p:cNvSpPr>
          <p:nvPr>
            <p:ph type="body" sz="quarter" idx="10"/>
          </p:nvPr>
        </p:nvSpPr>
        <p:spPr>
          <a:xfrm>
            <a:off x="588263" y="1097642"/>
            <a:ext cx="11396908" cy="430887"/>
          </a:xfrm>
        </p:spPr>
        <p:txBody>
          <a:bodyPr vert="horz" wrap="square" lIns="0" tIns="0" rIns="0" bIns="0" rtlCol="0" anchor="t">
            <a:spAutoFit/>
          </a:bodyPr>
          <a:lstStyle/>
          <a:p>
            <a:pPr>
              <a:buClr>
                <a:srgbClr val="1A1A1A"/>
              </a:buClr>
            </a:pPr>
            <a:r>
              <a:rPr lang="en-US" dirty="0">
                <a:latin typeface="Segoe UI Semilight"/>
                <a:cs typeface="Segoe UI Semilight"/>
              </a:rPr>
              <a:t>Let’s try a simple example,  kernel driver with two C files, “</a:t>
            </a:r>
            <a:r>
              <a:rPr lang="en-US" dirty="0" err="1">
                <a:latin typeface="Segoe UI Semilight"/>
                <a:cs typeface="Segoe UI Semilight"/>
              </a:rPr>
              <a:t>lsg_fake_device</a:t>
            </a:r>
            <a:r>
              <a:rPr lang="en-US" dirty="0">
                <a:latin typeface="Segoe UI Semilight"/>
                <a:cs typeface="Segoe UI Semilight"/>
              </a:rPr>
              <a:t>”</a:t>
            </a:r>
          </a:p>
        </p:txBody>
      </p:sp>
      <p:pic>
        <p:nvPicPr>
          <p:cNvPr id="7" name="Picture 6">
            <a:extLst>
              <a:ext uri="{FF2B5EF4-FFF2-40B4-BE49-F238E27FC236}">
                <a16:creationId xmlns:a16="http://schemas.microsoft.com/office/drawing/2014/main" id="{42BA7B1F-B3D8-AAD3-9A8F-9F01D1DC6B37}"/>
              </a:ext>
            </a:extLst>
          </p:cNvPr>
          <p:cNvPicPr>
            <a:picLocks noChangeAspect="1"/>
          </p:cNvPicPr>
          <p:nvPr/>
        </p:nvPicPr>
        <p:blipFill>
          <a:blip r:embed="rId2"/>
          <a:stretch>
            <a:fillRect/>
          </a:stretch>
        </p:blipFill>
        <p:spPr>
          <a:xfrm>
            <a:off x="1298814" y="1640465"/>
            <a:ext cx="8846672" cy="5239226"/>
          </a:xfrm>
          <a:prstGeom prst="rect">
            <a:avLst/>
          </a:prstGeom>
        </p:spPr>
      </p:pic>
    </p:spTree>
    <p:extLst>
      <p:ext uri="{BB962C8B-B14F-4D97-AF65-F5344CB8AC3E}">
        <p14:creationId xmlns:p14="http://schemas.microsoft.com/office/powerpoint/2010/main" val="30770020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60B60-B79E-E754-B9C5-9F3F2988B6CD}"/>
              </a:ext>
            </a:extLst>
          </p:cNvPr>
          <p:cNvSpPr>
            <a:spLocks noGrp="1"/>
          </p:cNvSpPr>
          <p:nvPr>
            <p:ph type="title"/>
          </p:nvPr>
        </p:nvSpPr>
        <p:spPr/>
        <p:txBody>
          <a:bodyPr/>
          <a:lstStyle/>
          <a:p>
            <a:r>
              <a:rPr lang="en-US" dirty="0"/>
              <a:t>How did we build this … simple </a:t>
            </a:r>
            <a:r>
              <a:rPr lang="en-US" dirty="0" err="1"/>
              <a:t>Makefile</a:t>
            </a:r>
            <a:endParaRPr lang="en-US" dirty="0"/>
          </a:p>
        </p:txBody>
      </p:sp>
      <p:sp>
        <p:nvSpPr>
          <p:cNvPr id="3" name="Text Placeholder 2">
            <a:extLst>
              <a:ext uri="{FF2B5EF4-FFF2-40B4-BE49-F238E27FC236}">
                <a16:creationId xmlns:a16="http://schemas.microsoft.com/office/drawing/2014/main" id="{B7DF5E2C-762C-F24D-1F63-496974672D3C}"/>
              </a:ext>
            </a:extLst>
          </p:cNvPr>
          <p:cNvSpPr>
            <a:spLocks noGrp="1"/>
          </p:cNvSpPr>
          <p:nvPr>
            <p:ph type="body" sz="quarter" idx="10"/>
          </p:nvPr>
        </p:nvSpPr>
        <p:spPr>
          <a:xfrm>
            <a:off x="588263" y="1011198"/>
            <a:ext cx="11018520" cy="947952"/>
          </a:xfrm>
        </p:spPr>
        <p:txBody>
          <a:bodyPr/>
          <a:lstStyle/>
          <a:p>
            <a:pPr marL="114300" indent="0">
              <a:buNone/>
            </a:pPr>
            <a:r>
              <a:rPr lang="en-US" dirty="0"/>
              <a:t>[ ~/</a:t>
            </a:r>
            <a:r>
              <a:rPr lang="en-US" dirty="0" err="1"/>
              <a:t>SimpleLinuxDriver</a:t>
            </a:r>
            <a:r>
              <a:rPr lang="en-US" dirty="0"/>
              <a:t>/$ ] ls</a:t>
            </a:r>
          </a:p>
          <a:p>
            <a:pPr marL="114300" indent="0">
              <a:buNone/>
            </a:pPr>
            <a:r>
              <a:rPr lang="en-US" dirty="0" err="1"/>
              <a:t>Makefile</a:t>
            </a:r>
            <a:r>
              <a:rPr lang="en-US" dirty="0"/>
              <a:t>  </a:t>
            </a:r>
            <a:r>
              <a:rPr lang="en-US" dirty="0" err="1"/>
              <a:t>device_file.c</a:t>
            </a:r>
            <a:r>
              <a:rPr lang="en-US" dirty="0"/>
              <a:t>  </a:t>
            </a:r>
            <a:r>
              <a:rPr lang="en-US" dirty="0" err="1"/>
              <a:t>device_file.h</a:t>
            </a:r>
            <a:r>
              <a:rPr lang="en-US" dirty="0"/>
              <a:t>  </a:t>
            </a:r>
            <a:r>
              <a:rPr lang="en-US" dirty="0" err="1"/>
              <a:t>main.c</a:t>
            </a:r>
            <a:endParaRPr lang="en-US" dirty="0"/>
          </a:p>
        </p:txBody>
      </p:sp>
      <p:pic>
        <p:nvPicPr>
          <p:cNvPr id="5" name="Picture 4">
            <a:extLst>
              <a:ext uri="{FF2B5EF4-FFF2-40B4-BE49-F238E27FC236}">
                <a16:creationId xmlns:a16="http://schemas.microsoft.com/office/drawing/2014/main" id="{E2A43D4D-E7B4-E865-B02F-7040DAA61FC8}"/>
              </a:ext>
            </a:extLst>
          </p:cNvPr>
          <p:cNvPicPr>
            <a:picLocks noChangeAspect="1"/>
          </p:cNvPicPr>
          <p:nvPr/>
        </p:nvPicPr>
        <p:blipFill>
          <a:blip r:embed="rId2"/>
          <a:stretch>
            <a:fillRect/>
          </a:stretch>
        </p:blipFill>
        <p:spPr>
          <a:xfrm>
            <a:off x="693057" y="2046515"/>
            <a:ext cx="6513234" cy="4811486"/>
          </a:xfrm>
          <a:prstGeom prst="rect">
            <a:avLst/>
          </a:prstGeom>
        </p:spPr>
      </p:pic>
    </p:spTree>
    <p:extLst>
      <p:ext uri="{BB962C8B-B14F-4D97-AF65-F5344CB8AC3E}">
        <p14:creationId xmlns:p14="http://schemas.microsoft.com/office/powerpoint/2010/main" val="37883881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05B49-8622-92C3-4B5B-8546C646EF91}"/>
              </a:ext>
            </a:extLst>
          </p:cNvPr>
          <p:cNvSpPr>
            <a:spLocks noGrp="1"/>
          </p:cNvSpPr>
          <p:nvPr>
            <p:ph type="title"/>
          </p:nvPr>
        </p:nvSpPr>
        <p:spPr/>
        <p:txBody>
          <a:bodyPr/>
          <a:lstStyle/>
          <a:p>
            <a:r>
              <a:rPr lang="en-US" dirty="0"/>
              <a:t>A simple example, </a:t>
            </a:r>
            <a:r>
              <a:rPr lang="en-US" dirty="0" err="1"/>
              <a:t>main.c</a:t>
            </a:r>
            <a:endParaRPr lang="en-US" dirty="0"/>
          </a:p>
        </p:txBody>
      </p:sp>
      <p:sp>
        <p:nvSpPr>
          <p:cNvPr id="3" name="Text Placeholder 2">
            <a:extLst>
              <a:ext uri="{FF2B5EF4-FFF2-40B4-BE49-F238E27FC236}">
                <a16:creationId xmlns:a16="http://schemas.microsoft.com/office/drawing/2014/main" id="{A0A647FE-BDF4-DA9E-AAE6-DA47C1FB9980}"/>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AF415C02-D464-621D-1C68-CDCC166F9ECB}"/>
              </a:ext>
            </a:extLst>
          </p:cNvPr>
          <p:cNvPicPr>
            <a:picLocks noChangeAspect="1"/>
          </p:cNvPicPr>
          <p:nvPr/>
        </p:nvPicPr>
        <p:blipFill>
          <a:blip r:embed="rId2"/>
          <a:stretch>
            <a:fillRect/>
          </a:stretch>
        </p:blipFill>
        <p:spPr>
          <a:xfrm>
            <a:off x="586390" y="1273064"/>
            <a:ext cx="8622132" cy="5203936"/>
          </a:xfrm>
          <a:prstGeom prst="rect">
            <a:avLst/>
          </a:prstGeom>
        </p:spPr>
      </p:pic>
    </p:spTree>
    <p:extLst>
      <p:ext uri="{BB962C8B-B14F-4D97-AF65-F5344CB8AC3E}">
        <p14:creationId xmlns:p14="http://schemas.microsoft.com/office/powerpoint/2010/main" val="42742596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2315E-1595-751E-28EA-45DB3502A163}"/>
              </a:ext>
            </a:extLst>
          </p:cNvPr>
          <p:cNvSpPr>
            <a:spLocks noGrp="1"/>
          </p:cNvSpPr>
          <p:nvPr>
            <p:ph type="title"/>
          </p:nvPr>
        </p:nvSpPr>
        <p:spPr/>
        <p:txBody>
          <a:bodyPr/>
          <a:lstStyle/>
          <a:p>
            <a:r>
              <a:rPr lang="en-US" dirty="0"/>
              <a:t>Some personal perspective</a:t>
            </a:r>
          </a:p>
        </p:txBody>
      </p:sp>
      <p:sp>
        <p:nvSpPr>
          <p:cNvPr id="3" name="Text Placeholder 2">
            <a:extLst>
              <a:ext uri="{FF2B5EF4-FFF2-40B4-BE49-F238E27FC236}">
                <a16:creationId xmlns:a16="http://schemas.microsoft.com/office/drawing/2014/main" id="{81F45B01-40EC-748D-30F1-BB118460F0CA}"/>
              </a:ext>
            </a:extLst>
          </p:cNvPr>
          <p:cNvSpPr>
            <a:spLocks noGrp="1"/>
          </p:cNvSpPr>
          <p:nvPr>
            <p:ph type="body" sz="quarter" idx="10"/>
          </p:nvPr>
        </p:nvSpPr>
        <p:spPr>
          <a:xfrm>
            <a:off x="588263" y="1011198"/>
            <a:ext cx="11015473" cy="1378839"/>
          </a:xfrm>
        </p:spPr>
        <p:txBody>
          <a:bodyPr/>
          <a:lstStyle/>
          <a:p>
            <a:r>
              <a:rPr lang="en-US" dirty="0"/>
              <a:t>My first kernel module was accepted into Linux in October, 2002</a:t>
            </a:r>
          </a:p>
          <a:p>
            <a:r>
              <a:rPr lang="en-US" dirty="0"/>
              <a:t>Very exciting – great group of developers. Picture below is from the kernel LSF/MM/BPF summit this week (I am sitting in bottom left)</a:t>
            </a:r>
          </a:p>
        </p:txBody>
      </p:sp>
      <p:pic>
        <p:nvPicPr>
          <p:cNvPr id="1026" name="Picture 2" descr="[Group photo]">
            <a:extLst>
              <a:ext uri="{FF2B5EF4-FFF2-40B4-BE49-F238E27FC236}">
                <a16:creationId xmlns:a16="http://schemas.microsoft.com/office/drawing/2014/main" id="{DC16857E-1C26-B962-7103-FF1F9B7AA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778" y="2440968"/>
            <a:ext cx="9830052" cy="4285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94990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8F505-03AC-028F-6E1D-AC5B1EDF66BA}"/>
              </a:ext>
            </a:extLst>
          </p:cNvPr>
          <p:cNvSpPr>
            <a:spLocks noGrp="1"/>
          </p:cNvSpPr>
          <p:nvPr>
            <p:ph type="title"/>
          </p:nvPr>
        </p:nvSpPr>
        <p:spPr/>
        <p:txBody>
          <a:bodyPr/>
          <a:lstStyle/>
          <a:p>
            <a:r>
              <a:rPr lang="en-US" dirty="0"/>
              <a:t>And </a:t>
            </a:r>
            <a:r>
              <a:rPr lang="en-US" dirty="0" err="1"/>
              <a:t>device_file.c</a:t>
            </a:r>
            <a:endParaRPr lang="en-US" dirty="0"/>
          </a:p>
        </p:txBody>
      </p:sp>
      <p:sp>
        <p:nvSpPr>
          <p:cNvPr id="3" name="Text Placeholder 2">
            <a:extLst>
              <a:ext uri="{FF2B5EF4-FFF2-40B4-BE49-F238E27FC236}">
                <a16:creationId xmlns:a16="http://schemas.microsoft.com/office/drawing/2014/main" id="{F7FED128-6B06-61E0-3999-316F2DA3C528}"/>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D69386B6-23EC-389E-DABF-C4B677B70B81}"/>
              </a:ext>
            </a:extLst>
          </p:cNvPr>
          <p:cNvPicPr>
            <a:picLocks noChangeAspect="1"/>
          </p:cNvPicPr>
          <p:nvPr/>
        </p:nvPicPr>
        <p:blipFill>
          <a:blip r:embed="rId2"/>
          <a:stretch>
            <a:fillRect/>
          </a:stretch>
        </p:blipFill>
        <p:spPr>
          <a:xfrm>
            <a:off x="244288" y="1155430"/>
            <a:ext cx="7283824" cy="5245370"/>
          </a:xfrm>
          <a:prstGeom prst="rect">
            <a:avLst/>
          </a:prstGeom>
        </p:spPr>
      </p:pic>
    </p:spTree>
    <p:extLst>
      <p:ext uri="{BB962C8B-B14F-4D97-AF65-F5344CB8AC3E}">
        <p14:creationId xmlns:p14="http://schemas.microsoft.com/office/powerpoint/2010/main" val="42538277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A68FF-DF9B-CD87-5301-EE9BD3E32E55}"/>
              </a:ext>
            </a:extLst>
          </p:cNvPr>
          <p:cNvSpPr>
            <a:spLocks noGrp="1"/>
          </p:cNvSpPr>
          <p:nvPr>
            <p:ph type="title"/>
          </p:nvPr>
        </p:nvSpPr>
        <p:spPr>
          <a:xfrm>
            <a:off x="588263" y="457200"/>
            <a:ext cx="11018520" cy="553998"/>
          </a:xfrm>
        </p:spPr>
        <p:txBody>
          <a:bodyPr/>
          <a:lstStyle/>
          <a:p>
            <a:r>
              <a:rPr lang="en-US" dirty="0" err="1"/>
              <a:t>device_file.c</a:t>
            </a:r>
            <a:r>
              <a:rPr lang="en-US" dirty="0"/>
              <a:t> (continued): register/deregister example</a:t>
            </a:r>
          </a:p>
        </p:txBody>
      </p:sp>
      <p:pic>
        <p:nvPicPr>
          <p:cNvPr id="5" name="Picture 4">
            <a:extLst>
              <a:ext uri="{FF2B5EF4-FFF2-40B4-BE49-F238E27FC236}">
                <a16:creationId xmlns:a16="http://schemas.microsoft.com/office/drawing/2014/main" id="{6DE79FD0-EDF7-1C36-DAE1-EF53F1860033}"/>
              </a:ext>
            </a:extLst>
          </p:cNvPr>
          <p:cNvPicPr>
            <a:picLocks noChangeAspect="1"/>
          </p:cNvPicPr>
          <p:nvPr/>
        </p:nvPicPr>
        <p:blipFill>
          <a:blip r:embed="rId2"/>
          <a:stretch>
            <a:fillRect/>
          </a:stretch>
        </p:blipFill>
        <p:spPr>
          <a:xfrm>
            <a:off x="1696150" y="1011198"/>
            <a:ext cx="8103016" cy="6020109"/>
          </a:xfrm>
          <a:prstGeom prst="rect">
            <a:avLst/>
          </a:prstGeom>
        </p:spPr>
      </p:pic>
    </p:spTree>
    <p:extLst>
      <p:ext uri="{BB962C8B-B14F-4D97-AF65-F5344CB8AC3E}">
        <p14:creationId xmlns:p14="http://schemas.microsoft.com/office/powerpoint/2010/main" val="315362697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E01FE-15C3-BEB2-936B-3A71261242FF}"/>
              </a:ext>
            </a:extLst>
          </p:cNvPr>
          <p:cNvSpPr>
            <a:spLocks noGrp="1"/>
          </p:cNvSpPr>
          <p:nvPr>
            <p:ph type="title"/>
          </p:nvPr>
        </p:nvSpPr>
        <p:spPr/>
        <p:txBody>
          <a:bodyPr/>
          <a:lstStyle/>
          <a:p>
            <a:r>
              <a:rPr lang="en-US" dirty="0"/>
              <a:t>Now let’s add a parameter to it …</a:t>
            </a:r>
          </a:p>
        </p:txBody>
      </p:sp>
      <p:sp>
        <p:nvSpPr>
          <p:cNvPr id="3" name="Text Placeholder 2">
            <a:extLst>
              <a:ext uri="{FF2B5EF4-FFF2-40B4-BE49-F238E27FC236}">
                <a16:creationId xmlns:a16="http://schemas.microsoft.com/office/drawing/2014/main" id="{1FD73397-6E1F-3477-AAE6-56D6BD195B96}"/>
              </a:ext>
            </a:extLst>
          </p:cNvPr>
          <p:cNvSpPr>
            <a:spLocks noGrp="1"/>
          </p:cNvSpPr>
          <p:nvPr>
            <p:ph type="body" sz="quarter" idx="10"/>
          </p:nvPr>
        </p:nvSpPr>
        <p:spPr>
          <a:xfrm>
            <a:off x="584200" y="1435497"/>
            <a:ext cx="11018520" cy="2499146"/>
          </a:xfrm>
        </p:spPr>
        <p:txBody>
          <a:bodyPr/>
          <a:lstStyle/>
          <a:p>
            <a:r>
              <a:rPr lang="en-US" dirty="0"/>
              <a:t>What would you need to add to the module?</a:t>
            </a:r>
          </a:p>
          <a:p>
            <a:endParaRPr lang="en-US" dirty="0"/>
          </a:p>
          <a:p>
            <a:r>
              <a:rPr lang="en-US" dirty="0"/>
              <a:t>And then how do you pass them in?</a:t>
            </a:r>
          </a:p>
          <a:p>
            <a:endParaRPr lang="en-US" dirty="0"/>
          </a:p>
          <a:p>
            <a:r>
              <a:rPr lang="en-US" dirty="0"/>
              <a:t>Why do many modules (ext4, </a:t>
            </a:r>
            <a:r>
              <a:rPr lang="en-US" dirty="0" err="1"/>
              <a:t>xfs</a:t>
            </a:r>
            <a:r>
              <a:rPr lang="en-US" dirty="0"/>
              <a:t>, </a:t>
            </a:r>
            <a:r>
              <a:rPr lang="en-US" dirty="0" err="1"/>
              <a:t>btrfs</a:t>
            </a:r>
            <a:r>
              <a:rPr lang="en-US" dirty="0"/>
              <a:t> e.g.) have no module </a:t>
            </a:r>
            <a:r>
              <a:rPr lang="en-US" dirty="0" err="1"/>
              <a:t>parms</a:t>
            </a:r>
            <a:r>
              <a:rPr lang="en-US" dirty="0"/>
              <a:t>?</a:t>
            </a:r>
          </a:p>
        </p:txBody>
      </p:sp>
    </p:spTree>
    <p:extLst>
      <p:ext uri="{BB962C8B-B14F-4D97-AF65-F5344CB8AC3E}">
        <p14:creationId xmlns:p14="http://schemas.microsoft.com/office/powerpoint/2010/main" val="37037826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2D7B-AB1A-CCAB-7F43-AF39D0EB5EAD}"/>
              </a:ext>
            </a:extLst>
          </p:cNvPr>
          <p:cNvSpPr>
            <a:spLocks noGrp="1"/>
          </p:cNvSpPr>
          <p:nvPr>
            <p:ph type="title"/>
          </p:nvPr>
        </p:nvSpPr>
        <p:spPr>
          <a:xfrm>
            <a:off x="479406" y="245051"/>
            <a:ext cx="11018520" cy="553998"/>
          </a:xfrm>
        </p:spPr>
        <p:txBody>
          <a:bodyPr/>
          <a:lstStyle/>
          <a:p>
            <a:r>
              <a:rPr lang="en-US" dirty="0"/>
              <a:t>Back to the homework example from week 4</a:t>
            </a:r>
          </a:p>
        </p:txBody>
      </p:sp>
      <p:sp>
        <p:nvSpPr>
          <p:cNvPr id="3" name="Text Placeholder 2">
            <a:extLst>
              <a:ext uri="{FF2B5EF4-FFF2-40B4-BE49-F238E27FC236}">
                <a16:creationId xmlns:a16="http://schemas.microsoft.com/office/drawing/2014/main" id="{078E5A71-E75C-537B-1B31-8FBAE1D937F4}"/>
              </a:ext>
            </a:extLst>
          </p:cNvPr>
          <p:cNvSpPr>
            <a:spLocks noGrp="1"/>
          </p:cNvSpPr>
          <p:nvPr>
            <p:ph type="body" sz="quarter" idx="10"/>
          </p:nvPr>
        </p:nvSpPr>
        <p:spPr>
          <a:xfrm>
            <a:off x="174171" y="1435497"/>
            <a:ext cx="11428549" cy="1982081"/>
          </a:xfrm>
        </p:spPr>
        <p:txBody>
          <a:bodyPr/>
          <a:lstStyle/>
          <a:p>
            <a:r>
              <a:rPr lang="en-US" dirty="0"/>
              <a:t>How would we add parameters?</a:t>
            </a:r>
          </a:p>
          <a:p>
            <a:r>
              <a:rPr lang="en-US" dirty="0"/>
              <a:t>How would we verify them?</a:t>
            </a:r>
          </a:p>
          <a:p>
            <a:r>
              <a:rPr lang="en-US" dirty="0"/>
              <a:t>Can we improve this?</a:t>
            </a:r>
          </a:p>
          <a:p>
            <a:r>
              <a:rPr lang="en-US" dirty="0"/>
              <a:t>Can we view them?</a:t>
            </a:r>
          </a:p>
        </p:txBody>
      </p:sp>
      <p:pic>
        <p:nvPicPr>
          <p:cNvPr id="5" name="Picture 4">
            <a:extLst>
              <a:ext uri="{FF2B5EF4-FFF2-40B4-BE49-F238E27FC236}">
                <a16:creationId xmlns:a16="http://schemas.microsoft.com/office/drawing/2014/main" id="{2915F8E3-394E-325A-6BB8-7B2DB56B625B}"/>
              </a:ext>
            </a:extLst>
          </p:cNvPr>
          <p:cNvPicPr>
            <a:picLocks noChangeAspect="1"/>
          </p:cNvPicPr>
          <p:nvPr/>
        </p:nvPicPr>
        <p:blipFill>
          <a:blip r:embed="rId2"/>
          <a:stretch>
            <a:fillRect/>
          </a:stretch>
        </p:blipFill>
        <p:spPr>
          <a:xfrm>
            <a:off x="6321315" y="701078"/>
            <a:ext cx="5489251" cy="6334287"/>
          </a:xfrm>
          <a:prstGeom prst="rect">
            <a:avLst/>
          </a:prstGeom>
        </p:spPr>
      </p:pic>
    </p:spTree>
    <p:extLst>
      <p:ext uri="{BB962C8B-B14F-4D97-AF65-F5344CB8AC3E}">
        <p14:creationId xmlns:p14="http://schemas.microsoft.com/office/powerpoint/2010/main" val="69402633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1C4B0-D91A-7180-0FA3-46D942027AEB}"/>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9FC67E82-2C70-218A-D3B8-BEE93A3271F4}"/>
              </a:ext>
            </a:extLst>
          </p:cNvPr>
          <p:cNvSpPr>
            <a:spLocks noGrp="1"/>
          </p:cNvSpPr>
          <p:nvPr>
            <p:ph type="body" sz="quarter" idx="10"/>
          </p:nvPr>
        </p:nvSpPr>
        <p:spPr>
          <a:xfrm>
            <a:off x="584200" y="1435497"/>
            <a:ext cx="11018520" cy="4345805"/>
          </a:xfrm>
        </p:spPr>
        <p:txBody>
          <a:bodyPr/>
          <a:lstStyle/>
          <a:p>
            <a:r>
              <a:rPr lang="en-US" dirty="0"/>
              <a:t>Do you spot the bug in the log message?</a:t>
            </a:r>
          </a:p>
          <a:p>
            <a:pPr marL="114300" indent="0">
              <a:buNone/>
            </a:pPr>
            <a:endParaRPr lang="en-US" dirty="0"/>
          </a:p>
          <a:p>
            <a:pPr marL="114300" indent="0">
              <a:buNone/>
            </a:pPr>
            <a:r>
              <a:rPr lang="en-US" sz="2400" dirty="0"/>
              <a:t>root [ /home/</a:t>
            </a:r>
            <a:r>
              <a:rPr lang="en-US" sz="2400" dirty="0" err="1"/>
              <a:t>labuser</a:t>
            </a:r>
            <a:r>
              <a:rPr lang="en-US" sz="2400" dirty="0"/>
              <a:t>/week4 ]# </a:t>
            </a:r>
            <a:r>
              <a:rPr lang="en-US" sz="2400" dirty="0" err="1"/>
              <a:t>insmod</a:t>
            </a:r>
            <a:r>
              <a:rPr lang="en-US" sz="2400" dirty="0"/>
              <a:t> </a:t>
            </a:r>
            <a:r>
              <a:rPr lang="en-US" sz="2400" dirty="0" err="1"/>
              <a:t>lsg_fake_device_params.ko</a:t>
            </a:r>
            <a:r>
              <a:rPr lang="en-US" sz="2400" dirty="0"/>
              <a:t>   lsg_dev_param2_int=12 lsg_dev_param2_bool=TRUE</a:t>
            </a:r>
          </a:p>
          <a:p>
            <a:pPr marL="114300" indent="0">
              <a:buNone/>
            </a:pPr>
            <a:r>
              <a:rPr lang="en-US" sz="2400" dirty="0"/>
              <a:t>root [ /home/</a:t>
            </a:r>
            <a:r>
              <a:rPr lang="en-US" sz="2400" dirty="0" err="1"/>
              <a:t>labuser</a:t>
            </a:r>
            <a:r>
              <a:rPr lang="en-US" sz="2400" dirty="0"/>
              <a:t>/week4 ]# </a:t>
            </a:r>
            <a:r>
              <a:rPr lang="en-US" sz="2400" dirty="0" err="1"/>
              <a:t>dmesg</a:t>
            </a:r>
            <a:endParaRPr lang="en-US" sz="2400" dirty="0"/>
          </a:p>
          <a:p>
            <a:pPr marL="114300" indent="0">
              <a:buNone/>
            </a:pPr>
            <a:r>
              <a:rPr lang="en-US" sz="2400" dirty="0"/>
              <a:t>[561569.870434] </a:t>
            </a:r>
            <a:r>
              <a:rPr lang="en-US" sz="2400" dirty="0" err="1"/>
              <a:t>lsg_fake_device_params</a:t>
            </a:r>
            <a:r>
              <a:rPr lang="en-US" sz="2400" dirty="0"/>
              <a:t>: unknown parameter 'lsg_dev_param2_bool' ignored</a:t>
            </a:r>
          </a:p>
          <a:p>
            <a:pPr marL="114300" indent="0">
              <a:buNone/>
            </a:pPr>
            <a:r>
              <a:rPr lang="en-US" sz="2400" dirty="0"/>
              <a:t>[561569.870508] </a:t>
            </a:r>
            <a:r>
              <a:rPr lang="en-US" sz="2400" dirty="0" err="1"/>
              <a:t>lsg_fake_device_params</a:t>
            </a:r>
            <a:r>
              <a:rPr lang="en-US" sz="2400" dirty="0"/>
              <a:t>: Registering the LSG Fake Device</a:t>
            </a:r>
          </a:p>
          <a:p>
            <a:pPr marL="114300" indent="0">
              <a:buNone/>
            </a:pPr>
            <a:r>
              <a:rPr lang="en-US" sz="2400" dirty="0"/>
              <a:t>[561569.870509] </a:t>
            </a:r>
            <a:r>
              <a:rPr lang="en-US" sz="2400" dirty="0" err="1"/>
              <a:t>lsg_fake_device_params</a:t>
            </a:r>
            <a:r>
              <a:rPr lang="en-US" sz="2400" dirty="0"/>
              <a:t>: The lsg_dev_param2_int is 12</a:t>
            </a:r>
          </a:p>
          <a:p>
            <a:pPr marL="114300" indent="0">
              <a:buNone/>
            </a:pPr>
            <a:r>
              <a:rPr lang="en-US" sz="2400" dirty="0"/>
              <a:t>[561569.870510] </a:t>
            </a:r>
            <a:r>
              <a:rPr lang="en-US" sz="2400" dirty="0" err="1"/>
              <a:t>lsg_fake_device_params</a:t>
            </a:r>
            <a:r>
              <a:rPr lang="en-US" sz="2400" dirty="0"/>
              <a:t>: The lsg_dev_param2_bool is FALSE</a:t>
            </a:r>
          </a:p>
        </p:txBody>
      </p:sp>
    </p:spTree>
    <p:extLst>
      <p:ext uri="{BB962C8B-B14F-4D97-AF65-F5344CB8AC3E}">
        <p14:creationId xmlns:p14="http://schemas.microsoft.com/office/powerpoint/2010/main" val="2092468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FE4FD-2937-FE4D-E2CC-DCD039302FBC}"/>
              </a:ext>
            </a:extLst>
          </p:cNvPr>
          <p:cNvSpPr>
            <a:spLocks noGrp="1"/>
          </p:cNvSpPr>
          <p:nvPr>
            <p:ph type="title"/>
          </p:nvPr>
        </p:nvSpPr>
        <p:spPr/>
        <p:txBody>
          <a:bodyPr/>
          <a:lstStyle/>
          <a:p>
            <a:r>
              <a:rPr lang="en-US" dirty="0"/>
              <a:t>Passing parameters in homework example (continued)</a:t>
            </a:r>
          </a:p>
        </p:txBody>
      </p:sp>
      <p:sp>
        <p:nvSpPr>
          <p:cNvPr id="3" name="Text Placeholder 2">
            <a:extLst>
              <a:ext uri="{FF2B5EF4-FFF2-40B4-BE49-F238E27FC236}">
                <a16:creationId xmlns:a16="http://schemas.microsoft.com/office/drawing/2014/main" id="{5CFAF019-BF8F-7541-8D63-7DABEB1E49C4}"/>
              </a:ext>
            </a:extLst>
          </p:cNvPr>
          <p:cNvSpPr>
            <a:spLocks noGrp="1"/>
          </p:cNvSpPr>
          <p:nvPr>
            <p:ph type="body" sz="quarter" idx="10"/>
          </p:nvPr>
        </p:nvSpPr>
        <p:spPr>
          <a:xfrm>
            <a:off x="584200" y="1435497"/>
            <a:ext cx="11018520" cy="2412968"/>
          </a:xfrm>
        </p:spPr>
        <p:txBody>
          <a:bodyPr/>
          <a:lstStyle/>
          <a:p>
            <a:r>
              <a:rPr lang="en-US"/>
              <a:t>Wrong </a:t>
            </a:r>
            <a:r>
              <a:rPr lang="en-US" dirty="0"/>
              <a:t>name of the </a:t>
            </a:r>
            <a:r>
              <a:rPr lang="en-US" dirty="0" err="1"/>
              <a:t>parm</a:t>
            </a:r>
            <a:r>
              <a:rPr lang="en-US" dirty="0"/>
              <a:t> was specified in the success log message</a:t>
            </a:r>
          </a:p>
          <a:p>
            <a:r>
              <a:rPr lang="en-US" dirty="0"/>
              <a:t>Another question … should the user be able to say “false” or have to type “0”?</a:t>
            </a:r>
          </a:p>
          <a:p>
            <a:endParaRPr lang="en-US" dirty="0"/>
          </a:p>
          <a:p>
            <a:endParaRPr lang="en-US" dirty="0"/>
          </a:p>
        </p:txBody>
      </p:sp>
      <p:pic>
        <p:nvPicPr>
          <p:cNvPr id="5" name="Picture 4">
            <a:extLst>
              <a:ext uri="{FF2B5EF4-FFF2-40B4-BE49-F238E27FC236}">
                <a16:creationId xmlns:a16="http://schemas.microsoft.com/office/drawing/2014/main" id="{2BAB3BA8-8C8E-F8BF-B777-408E03E86619}"/>
              </a:ext>
            </a:extLst>
          </p:cNvPr>
          <p:cNvPicPr>
            <a:picLocks noChangeAspect="1"/>
          </p:cNvPicPr>
          <p:nvPr/>
        </p:nvPicPr>
        <p:blipFill>
          <a:blip r:embed="rId2"/>
          <a:stretch>
            <a:fillRect/>
          </a:stretch>
        </p:blipFill>
        <p:spPr>
          <a:xfrm>
            <a:off x="862494" y="3040800"/>
            <a:ext cx="10883571" cy="3501514"/>
          </a:xfrm>
          <a:prstGeom prst="rect">
            <a:avLst/>
          </a:prstGeom>
        </p:spPr>
      </p:pic>
    </p:spTree>
    <p:extLst>
      <p:ext uri="{BB962C8B-B14F-4D97-AF65-F5344CB8AC3E}">
        <p14:creationId xmlns:p14="http://schemas.microsoft.com/office/powerpoint/2010/main" val="17210108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5F703-46D9-DEA5-87FF-67C04F32CC57}"/>
              </a:ext>
            </a:extLst>
          </p:cNvPr>
          <p:cNvSpPr>
            <a:spLocks noGrp="1"/>
          </p:cNvSpPr>
          <p:nvPr>
            <p:ph type="title"/>
          </p:nvPr>
        </p:nvSpPr>
        <p:spPr/>
        <p:txBody>
          <a:bodyPr/>
          <a:lstStyle/>
          <a:p>
            <a:r>
              <a:rPr lang="en-US" dirty="0"/>
              <a:t>More advanced uses of module </a:t>
            </a:r>
            <a:r>
              <a:rPr lang="en-US" dirty="0" err="1"/>
              <a:t>parms</a:t>
            </a:r>
            <a:endParaRPr lang="en-US" dirty="0"/>
          </a:p>
        </p:txBody>
      </p:sp>
      <p:sp>
        <p:nvSpPr>
          <p:cNvPr id="3" name="Text Placeholder 2">
            <a:extLst>
              <a:ext uri="{FF2B5EF4-FFF2-40B4-BE49-F238E27FC236}">
                <a16:creationId xmlns:a16="http://schemas.microsoft.com/office/drawing/2014/main" id="{B0D737A6-1EF0-3757-2D67-DC5A9A2ECBBA}"/>
              </a:ext>
            </a:extLst>
          </p:cNvPr>
          <p:cNvSpPr>
            <a:spLocks noGrp="1"/>
          </p:cNvSpPr>
          <p:nvPr>
            <p:ph type="body" sz="quarter" idx="10"/>
          </p:nvPr>
        </p:nvSpPr>
        <p:spPr>
          <a:xfrm>
            <a:off x="486229" y="1293400"/>
            <a:ext cx="11018520" cy="5564600"/>
          </a:xfrm>
        </p:spPr>
        <p:txBody>
          <a:bodyPr/>
          <a:lstStyle/>
          <a:p>
            <a:r>
              <a:rPr lang="en-US" dirty="0"/>
              <a:t>Simply call </a:t>
            </a:r>
            <a:r>
              <a:rPr lang="en-US" dirty="0" err="1"/>
              <a:t>module_param</a:t>
            </a:r>
            <a:r>
              <a:rPr lang="en-US" dirty="0"/>
              <a:t> with the name, variable type and mode bits (</a:t>
            </a:r>
            <a:r>
              <a:rPr lang="en-US" dirty="0" err="1"/>
              <a:t>ie</a:t>
            </a:r>
            <a:r>
              <a:rPr lang="en-US" dirty="0"/>
              <a:t> can it be viewed or changed) e.g.</a:t>
            </a:r>
          </a:p>
          <a:p>
            <a:pPr marL="114300" indent="0">
              <a:buNone/>
            </a:pPr>
            <a:r>
              <a:rPr lang="en-US" dirty="0"/>
              <a:t>   cryptd.c:31:module_param(</a:t>
            </a:r>
            <a:r>
              <a:rPr lang="en-US" dirty="0" err="1"/>
              <a:t>cryptd_max_cpu_qlen</a:t>
            </a:r>
            <a:r>
              <a:rPr lang="en-US" dirty="0"/>
              <a:t>, </a:t>
            </a:r>
            <a:r>
              <a:rPr lang="en-US" dirty="0" err="1"/>
              <a:t>uint</a:t>
            </a:r>
            <a:r>
              <a:rPr lang="en-US" dirty="0"/>
              <a:t>, 0);</a:t>
            </a:r>
          </a:p>
          <a:p>
            <a:r>
              <a:rPr lang="en-US" dirty="0"/>
              <a:t>But there are also alternatives, e.g. you can rename the </a:t>
            </a:r>
            <a:r>
              <a:rPr lang="en-US" dirty="0" err="1"/>
              <a:t>parm</a:t>
            </a:r>
            <a:r>
              <a:rPr lang="en-US" dirty="0"/>
              <a:t> differently internally and externally e.g.</a:t>
            </a:r>
          </a:p>
          <a:p>
            <a:pPr marL="114300" indent="0">
              <a:buNone/>
            </a:pPr>
            <a:r>
              <a:rPr lang="en-US" dirty="0"/>
              <a:t>  keys/trusted-keys/trusted_core.c:26:module_param_named(source, </a:t>
            </a:r>
            <a:r>
              <a:rPr lang="en-US" dirty="0" err="1"/>
              <a:t>trusted_key_source</a:t>
            </a:r>
            <a:r>
              <a:rPr lang="en-US" dirty="0"/>
              <a:t>, </a:t>
            </a:r>
            <a:r>
              <a:rPr lang="en-US" dirty="0" err="1"/>
              <a:t>charp</a:t>
            </a:r>
            <a:r>
              <a:rPr lang="en-US" dirty="0"/>
              <a:t>, 0);</a:t>
            </a:r>
          </a:p>
          <a:p>
            <a:pPr>
              <a:buFontTx/>
              <a:buChar char="-"/>
            </a:pPr>
            <a:r>
              <a:rPr lang="en-US" dirty="0"/>
              <a:t>You can also verify them with “</a:t>
            </a:r>
            <a:r>
              <a:rPr lang="en-US" dirty="0" err="1"/>
              <a:t>module_param_cb</a:t>
            </a:r>
            <a:r>
              <a:rPr lang="en-US" dirty="0"/>
              <a:t>” (used by </a:t>
            </a:r>
            <a:r>
              <a:rPr lang="en-US" dirty="0" err="1"/>
              <a:t>Ceph</a:t>
            </a:r>
            <a:r>
              <a:rPr lang="en-US" dirty="0"/>
              <a:t> e.g.)</a:t>
            </a:r>
          </a:p>
          <a:p>
            <a:pPr>
              <a:buFontTx/>
              <a:buChar char="-"/>
            </a:pPr>
            <a:r>
              <a:rPr lang="en-US" dirty="0"/>
              <a:t>And what if need to be notified of changes? Use “</a:t>
            </a:r>
            <a:r>
              <a:rPr lang="en-US" dirty="0" err="1"/>
              <a:t>module_param_call</a:t>
            </a:r>
            <a:r>
              <a:rPr lang="en-US" dirty="0"/>
              <a:t>”</a:t>
            </a:r>
          </a:p>
          <a:p>
            <a:pPr marL="114300" indent="0">
              <a:buNone/>
            </a:pPr>
            <a:r>
              <a:rPr lang="en-US" dirty="0"/>
              <a:t>- Remember to load modules (with or w/o </a:t>
            </a:r>
            <a:r>
              <a:rPr lang="en-US" dirty="0" err="1"/>
              <a:t>parms</a:t>
            </a:r>
            <a:r>
              <a:rPr lang="en-US" dirty="0"/>
              <a:t>) you can use</a:t>
            </a:r>
          </a:p>
          <a:p>
            <a:pPr lvl="1"/>
            <a:r>
              <a:rPr lang="en-US" dirty="0" err="1"/>
              <a:t>insmod</a:t>
            </a:r>
            <a:r>
              <a:rPr lang="en-US" dirty="0"/>
              <a:t> OR </a:t>
            </a:r>
            <a:r>
              <a:rPr lang="en-US" dirty="0" err="1"/>
              <a:t>modprobe</a:t>
            </a:r>
            <a:r>
              <a:rPr lang="en-US" dirty="0"/>
              <a:t> and </a:t>
            </a:r>
          </a:p>
          <a:p>
            <a:pPr lvl="1"/>
            <a:r>
              <a:rPr lang="en-US" dirty="0"/>
              <a:t>Depending on mode change </a:t>
            </a:r>
            <a:r>
              <a:rPr lang="en-US" dirty="0" err="1"/>
              <a:t>parms</a:t>
            </a:r>
            <a:r>
              <a:rPr lang="en-US" dirty="0"/>
              <a:t> at run time in /sys/module/&lt;module-name&gt;/parameters</a:t>
            </a:r>
          </a:p>
        </p:txBody>
      </p:sp>
    </p:spTree>
    <p:extLst>
      <p:ext uri="{BB962C8B-B14F-4D97-AF65-F5344CB8AC3E}">
        <p14:creationId xmlns:p14="http://schemas.microsoft.com/office/powerpoint/2010/main" val="356353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5C3BD-3BFF-40F7-596C-991FB82EDC87}"/>
              </a:ext>
            </a:extLst>
          </p:cNvPr>
          <p:cNvSpPr>
            <a:spLocks noGrp="1"/>
          </p:cNvSpPr>
          <p:nvPr>
            <p:ph type="title"/>
          </p:nvPr>
        </p:nvSpPr>
        <p:spPr>
          <a:xfrm>
            <a:off x="588263" y="457200"/>
            <a:ext cx="11018520" cy="553998"/>
          </a:xfrm>
        </p:spPr>
        <p:txBody>
          <a:bodyPr/>
          <a:lstStyle/>
          <a:p>
            <a:r>
              <a:rPr lang="en-US">
                <a:cs typeface="Segoe UI"/>
              </a:rPr>
              <a:t>Parms can be viewed and changed via /sys as well</a:t>
            </a:r>
            <a:endParaRPr lang="en-US"/>
          </a:p>
        </p:txBody>
      </p:sp>
      <p:sp>
        <p:nvSpPr>
          <p:cNvPr id="6" name="Text Placeholder 2">
            <a:extLst>
              <a:ext uri="{FF2B5EF4-FFF2-40B4-BE49-F238E27FC236}">
                <a16:creationId xmlns:a16="http://schemas.microsoft.com/office/drawing/2014/main" id="{F96866C1-0D26-1C41-9BA7-4F2F97420E8D}"/>
              </a:ext>
            </a:extLst>
          </p:cNvPr>
          <p:cNvSpPr>
            <a:spLocks noGrp="1"/>
          </p:cNvSpPr>
          <p:nvPr>
            <p:ph type="body" sz="quarter" idx="10"/>
          </p:nvPr>
        </p:nvSpPr>
        <p:spPr>
          <a:xfrm>
            <a:off x="584200" y="1435100"/>
            <a:ext cx="10324854" cy="1015663"/>
          </a:xfrm>
        </p:spPr>
        <p:txBody>
          <a:bodyPr vert="horz" wrap="square" lIns="0" tIns="0" rIns="0" bIns="0" rtlCol="0" anchor="t">
            <a:spAutoFit/>
          </a:bodyPr>
          <a:lstStyle/>
          <a:p>
            <a:pPr marL="457200" indent="-457200">
              <a:buFont typeface="Arial" panose="05000000000000000000" pitchFamily="2" charset="2"/>
              <a:buChar char="•"/>
            </a:pPr>
            <a:endParaRPr lang="en-US">
              <a:latin typeface="Segoe UI Semilight"/>
              <a:cs typeface="Segoe UI Semilight"/>
            </a:endParaRPr>
          </a:p>
          <a:p>
            <a:pPr marL="457200" indent="-457200">
              <a:buClr>
                <a:srgbClr val="1A1A1A"/>
              </a:buClr>
              <a:buFont typeface="Arial" panose="05000000000000000000" pitchFamily="2" charset="2"/>
              <a:buChar char="•"/>
            </a:pPr>
            <a:endParaRPr lang="en-US">
              <a:latin typeface="Segoe UI Semilight"/>
              <a:cs typeface="Segoe UI Semilight"/>
            </a:endParaRPr>
          </a:p>
        </p:txBody>
      </p:sp>
      <p:pic>
        <p:nvPicPr>
          <p:cNvPr id="5" name="Picture 6" descr="Text&#10;&#10;Description automatically generated">
            <a:extLst>
              <a:ext uri="{FF2B5EF4-FFF2-40B4-BE49-F238E27FC236}">
                <a16:creationId xmlns:a16="http://schemas.microsoft.com/office/drawing/2014/main" id="{6D2B35DA-25D2-9C40-F082-3A6197062FE2}"/>
              </a:ext>
            </a:extLst>
          </p:cNvPr>
          <p:cNvPicPr>
            <a:picLocks noChangeAspect="1"/>
          </p:cNvPicPr>
          <p:nvPr/>
        </p:nvPicPr>
        <p:blipFill>
          <a:blip r:embed="rId2"/>
          <a:stretch>
            <a:fillRect/>
          </a:stretch>
        </p:blipFill>
        <p:spPr>
          <a:xfrm>
            <a:off x="137007" y="1299083"/>
            <a:ext cx="11917986" cy="5083410"/>
          </a:xfrm>
          <a:prstGeom prst="rect">
            <a:avLst/>
          </a:prstGeom>
        </p:spPr>
      </p:pic>
    </p:spTree>
    <p:extLst>
      <p:ext uri="{BB962C8B-B14F-4D97-AF65-F5344CB8AC3E}">
        <p14:creationId xmlns:p14="http://schemas.microsoft.com/office/powerpoint/2010/main" val="8818585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5C3BD-3BFF-40F7-596C-991FB82EDC87}"/>
              </a:ext>
            </a:extLst>
          </p:cNvPr>
          <p:cNvSpPr>
            <a:spLocks noGrp="1"/>
          </p:cNvSpPr>
          <p:nvPr>
            <p:ph type="title"/>
          </p:nvPr>
        </p:nvSpPr>
        <p:spPr>
          <a:xfrm>
            <a:off x="588263" y="457200"/>
            <a:ext cx="11018520" cy="553998"/>
          </a:xfrm>
        </p:spPr>
        <p:txBody>
          <a:bodyPr/>
          <a:lstStyle/>
          <a:p>
            <a:r>
              <a:rPr lang="en-US">
                <a:cs typeface="Segoe UI"/>
              </a:rPr>
              <a:t>Considerations on different ways to pass </a:t>
            </a:r>
            <a:r>
              <a:rPr lang="en-US" err="1">
                <a:cs typeface="Segoe UI"/>
              </a:rPr>
              <a:t>parms</a:t>
            </a:r>
            <a:endParaRPr lang="en-US"/>
          </a:p>
        </p:txBody>
      </p:sp>
      <p:sp>
        <p:nvSpPr>
          <p:cNvPr id="6" name="Text Placeholder 2">
            <a:extLst>
              <a:ext uri="{FF2B5EF4-FFF2-40B4-BE49-F238E27FC236}">
                <a16:creationId xmlns:a16="http://schemas.microsoft.com/office/drawing/2014/main" id="{F96866C1-0D26-1C41-9BA7-4F2F97420E8D}"/>
              </a:ext>
            </a:extLst>
          </p:cNvPr>
          <p:cNvSpPr>
            <a:spLocks noGrp="1"/>
          </p:cNvSpPr>
          <p:nvPr>
            <p:ph type="body" sz="quarter" idx="10"/>
          </p:nvPr>
        </p:nvSpPr>
        <p:spPr>
          <a:xfrm>
            <a:off x="584200" y="1435100"/>
            <a:ext cx="10324854" cy="1015663"/>
          </a:xfrm>
        </p:spPr>
        <p:txBody>
          <a:bodyPr vert="horz" wrap="square" lIns="0" tIns="0" rIns="0" bIns="0" rtlCol="0" anchor="t">
            <a:spAutoFit/>
          </a:bodyPr>
          <a:lstStyle/>
          <a:p>
            <a:pPr marL="457200" indent="-457200">
              <a:buFont typeface="Arial" panose="05000000000000000000" pitchFamily="2" charset="2"/>
              <a:buChar char="•"/>
            </a:pPr>
            <a:endParaRPr lang="en-US">
              <a:latin typeface="Segoe UI Semilight"/>
              <a:cs typeface="Segoe UI Semilight"/>
            </a:endParaRPr>
          </a:p>
          <a:p>
            <a:pPr marL="457200" indent="-457200">
              <a:buClr>
                <a:srgbClr val="1A1A1A"/>
              </a:buClr>
              <a:buFont typeface="Arial" panose="05000000000000000000" pitchFamily="2" charset="2"/>
              <a:buChar char="•"/>
            </a:pPr>
            <a:endParaRPr lang="en-US">
              <a:latin typeface="Segoe UI Semilight"/>
              <a:cs typeface="Segoe UI Semilight"/>
            </a:endParaRPr>
          </a:p>
        </p:txBody>
      </p:sp>
      <p:sp>
        <p:nvSpPr>
          <p:cNvPr id="3" name="TextBox 2">
            <a:extLst>
              <a:ext uri="{FF2B5EF4-FFF2-40B4-BE49-F238E27FC236}">
                <a16:creationId xmlns:a16="http://schemas.microsoft.com/office/drawing/2014/main" id="{EDC6807A-9C79-FBC3-CB72-5C01832F2D50}"/>
              </a:ext>
            </a:extLst>
          </p:cNvPr>
          <p:cNvSpPr txBox="1"/>
          <p:nvPr/>
        </p:nvSpPr>
        <p:spPr>
          <a:xfrm>
            <a:off x="652704" y="1345430"/>
            <a:ext cx="10581353" cy="184665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gradFill>
                  <a:gsLst>
                    <a:gs pos="2917">
                      <a:schemeClr val="tx1"/>
                    </a:gs>
                    <a:gs pos="30000">
                      <a:schemeClr val="tx1"/>
                    </a:gs>
                  </a:gsLst>
                  <a:lin ang="5400000" scaled="0"/>
                </a:gradFill>
                <a:cs typeface="Segoe UI"/>
              </a:rPr>
              <a:t>- module parameters</a:t>
            </a:r>
          </a:p>
          <a:p>
            <a:r>
              <a:rPr lang="en-US" sz="2000" dirty="0">
                <a:gradFill>
                  <a:gsLst>
                    <a:gs pos="2917">
                      <a:schemeClr val="tx1"/>
                    </a:gs>
                    <a:gs pos="30000">
                      <a:schemeClr val="tx1"/>
                    </a:gs>
                  </a:gsLst>
                  <a:lin ang="5400000" scaled="0"/>
                </a:gradFill>
                <a:cs typeface="Segoe UI"/>
              </a:rPr>
              <a:t>- /proc</a:t>
            </a:r>
          </a:p>
          <a:p>
            <a:r>
              <a:rPr lang="en-US" sz="2000" dirty="0">
                <a:gradFill>
                  <a:gsLst>
                    <a:gs pos="2917">
                      <a:schemeClr val="tx1"/>
                    </a:gs>
                    <a:gs pos="30000">
                      <a:schemeClr val="tx1"/>
                    </a:gs>
                  </a:gsLst>
                  <a:lin ang="5400000" scaled="0"/>
                </a:gradFill>
                <a:cs typeface="Segoe UI"/>
              </a:rPr>
              <a:t>- </a:t>
            </a:r>
            <a:r>
              <a:rPr lang="en-US" sz="2000" dirty="0" err="1">
                <a:gradFill>
                  <a:gsLst>
                    <a:gs pos="2917">
                      <a:schemeClr val="tx1"/>
                    </a:gs>
                    <a:gs pos="30000">
                      <a:schemeClr val="tx1"/>
                    </a:gs>
                  </a:gsLst>
                  <a:lin ang="5400000" scaled="0"/>
                </a:gradFill>
                <a:cs typeface="Segoe UI"/>
              </a:rPr>
              <a:t>syscalls</a:t>
            </a:r>
            <a:r>
              <a:rPr lang="en-US" sz="2000" dirty="0">
                <a:gradFill>
                  <a:gsLst>
                    <a:gs pos="2917">
                      <a:schemeClr val="tx1"/>
                    </a:gs>
                    <a:gs pos="30000">
                      <a:schemeClr val="tx1"/>
                    </a:gs>
                  </a:gsLst>
                  <a:lin ang="5400000" scaled="0"/>
                </a:gradFill>
                <a:cs typeface="Segoe UI"/>
              </a:rPr>
              <a:t> that vary by module type (e.g. mount parameters for file system modules, or </a:t>
            </a:r>
            <a:r>
              <a:rPr lang="en-US" sz="2000" dirty="0" err="1">
                <a:gradFill>
                  <a:gsLst>
                    <a:gs pos="2917">
                      <a:schemeClr val="tx1"/>
                    </a:gs>
                    <a:gs pos="30000">
                      <a:schemeClr val="tx1"/>
                    </a:gs>
                  </a:gsLst>
                  <a:lin ang="5400000" scaled="0"/>
                </a:gradFill>
                <a:cs typeface="Segoe UI"/>
              </a:rPr>
              <a:t>netlink</a:t>
            </a:r>
            <a:r>
              <a:rPr lang="en-US" sz="2000" dirty="0">
                <a:gradFill>
                  <a:gsLst>
                    <a:gs pos="2917">
                      <a:schemeClr val="tx1"/>
                    </a:gs>
                    <a:gs pos="30000">
                      <a:schemeClr val="tx1"/>
                    </a:gs>
                  </a:gsLst>
                  <a:lin ang="5400000" scaled="0"/>
                </a:gradFill>
                <a:cs typeface="Segoe UI"/>
              </a:rPr>
              <a:t> for other types of modules)</a:t>
            </a:r>
          </a:p>
          <a:p>
            <a:pPr marL="342900" indent="-342900">
              <a:buFontTx/>
              <a:buChar char="-"/>
            </a:pPr>
            <a:r>
              <a:rPr lang="en-US" sz="2000" dirty="0">
                <a:gradFill>
                  <a:gsLst>
                    <a:gs pos="2917">
                      <a:schemeClr val="tx1"/>
                    </a:gs>
                    <a:gs pos="30000">
                      <a:schemeClr val="tx1"/>
                    </a:gs>
                  </a:gsLst>
                  <a:lin ang="5400000" scaled="0"/>
                </a:gradFill>
                <a:cs typeface="Segoe UI"/>
              </a:rPr>
              <a:t>module specific </a:t>
            </a:r>
            <a:r>
              <a:rPr lang="en-US" sz="2000" dirty="0" err="1">
                <a:gradFill>
                  <a:gsLst>
                    <a:gs pos="2917">
                      <a:schemeClr val="tx1"/>
                    </a:gs>
                    <a:gs pos="30000">
                      <a:schemeClr val="tx1"/>
                    </a:gs>
                  </a:gsLst>
                  <a:lin ang="5400000" scaled="0"/>
                </a:gradFill>
                <a:cs typeface="Segoe UI"/>
              </a:rPr>
              <a:t>ioctls</a:t>
            </a:r>
            <a:endParaRPr lang="en-US" sz="2000" dirty="0">
              <a:gradFill>
                <a:gsLst>
                  <a:gs pos="2917">
                    <a:schemeClr val="tx1"/>
                  </a:gs>
                  <a:gs pos="30000">
                    <a:schemeClr val="tx1"/>
                  </a:gs>
                </a:gsLst>
                <a:lin ang="5400000" scaled="0"/>
              </a:gradFill>
              <a:cs typeface="Segoe UI"/>
            </a:endParaRPr>
          </a:p>
          <a:p>
            <a:pPr marL="342900" indent="-342900">
              <a:buFontTx/>
              <a:buChar char="-"/>
            </a:pPr>
            <a:r>
              <a:rPr lang="en-US" sz="2000" dirty="0">
                <a:gradFill>
                  <a:gsLst>
                    <a:gs pos="2917">
                      <a:schemeClr val="tx1"/>
                    </a:gs>
                    <a:gs pos="30000">
                      <a:schemeClr val="tx1"/>
                    </a:gs>
                  </a:gsLst>
                  <a:lin ang="5400000" scaled="0"/>
                </a:gradFill>
                <a:cs typeface="Segoe UI"/>
              </a:rPr>
              <a:t>What do you think sounds easier?</a:t>
            </a:r>
          </a:p>
        </p:txBody>
      </p:sp>
    </p:spTree>
    <p:extLst>
      <p:ext uri="{BB962C8B-B14F-4D97-AF65-F5344CB8AC3E}">
        <p14:creationId xmlns:p14="http://schemas.microsoft.com/office/powerpoint/2010/main" val="68733903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F6F07-B2B3-4177-0BA1-29B095FA1191}"/>
              </a:ext>
            </a:extLst>
          </p:cNvPr>
          <p:cNvSpPr>
            <a:spLocks noGrp="1"/>
          </p:cNvSpPr>
          <p:nvPr>
            <p:ph type="title"/>
          </p:nvPr>
        </p:nvSpPr>
        <p:spPr>
          <a:xfrm>
            <a:off x="272143" y="185057"/>
            <a:ext cx="11204012" cy="1107996"/>
          </a:xfrm>
        </p:spPr>
        <p:txBody>
          <a:bodyPr/>
          <a:lstStyle/>
          <a:p>
            <a:r>
              <a:rPr lang="en-US" dirty="0"/>
              <a:t> This week at LSF summit preparing for this talk, I got a reminder about: “learn and be open to new ideas”</a:t>
            </a:r>
          </a:p>
        </p:txBody>
      </p:sp>
      <p:sp>
        <p:nvSpPr>
          <p:cNvPr id="5" name="Text Placeholder 4">
            <a:extLst>
              <a:ext uri="{FF2B5EF4-FFF2-40B4-BE49-F238E27FC236}">
                <a16:creationId xmlns:a16="http://schemas.microsoft.com/office/drawing/2014/main" id="{30E5CCE7-4A19-5C59-7B36-8E7F17199BA4}"/>
              </a:ext>
            </a:extLst>
          </p:cNvPr>
          <p:cNvSpPr>
            <a:spLocks noGrp="1"/>
          </p:cNvSpPr>
          <p:nvPr>
            <p:ph type="body" sz="quarter" idx="10"/>
          </p:nvPr>
        </p:nvSpPr>
        <p:spPr>
          <a:xfrm>
            <a:off x="0" y="1293053"/>
            <a:ext cx="7468822" cy="3877985"/>
          </a:xfrm>
        </p:spPr>
        <p:txBody>
          <a:bodyPr/>
          <a:lstStyle/>
          <a:p>
            <a:pPr marL="114300" indent="0">
              <a:buNone/>
            </a:pPr>
            <a:r>
              <a:rPr lang="en-US" dirty="0">
                <a:latin typeface="Segoe UI Semilight"/>
                <a:cs typeface="Segoe UI Semilight"/>
              </a:rPr>
              <a:t>James Bottomley just discussed another way to configure an fs e.g.</a:t>
            </a:r>
            <a:endParaRPr lang="en-US" u="sng" dirty="0">
              <a:latin typeface="+mn-lt"/>
              <a:hlinkClick r:id="rId2"/>
            </a:endParaRPr>
          </a:p>
          <a:p>
            <a:pPr marL="114300" indent="0">
              <a:buNone/>
            </a:pPr>
            <a:r>
              <a:rPr lang="en-US" dirty="0">
                <a:hlinkClick r:id="rId2"/>
              </a:rPr>
              <a:t>Introduce </a:t>
            </a:r>
            <a:r>
              <a:rPr lang="en-US" dirty="0" err="1">
                <a:hlinkClick r:id="rId2"/>
              </a:rPr>
              <a:t>configfd</a:t>
            </a:r>
            <a:r>
              <a:rPr lang="en-US" dirty="0">
                <a:hlinkClick r:id="rId2"/>
              </a:rPr>
              <a:t> as </a:t>
            </a:r>
            <a:r>
              <a:rPr lang="en-US" dirty="0" err="1">
                <a:hlinkClick r:id="rId2"/>
              </a:rPr>
              <a:t>generalisation</a:t>
            </a:r>
            <a:r>
              <a:rPr lang="en-US" dirty="0">
                <a:hlinkClick r:id="rId2"/>
              </a:rPr>
              <a:t> of </a:t>
            </a:r>
            <a:r>
              <a:rPr lang="en-US" dirty="0" err="1">
                <a:hlinkClick r:id="rId2"/>
              </a:rPr>
              <a:t>fsconfig</a:t>
            </a:r>
            <a:r>
              <a:rPr lang="en-US" dirty="0">
                <a:hlinkClick r:id="rId2"/>
              </a:rPr>
              <a:t> [LWN.net]</a:t>
            </a:r>
            <a:r>
              <a:rPr lang="en-US" dirty="0"/>
              <a:t> </a:t>
            </a:r>
            <a:r>
              <a:rPr lang="en-US" dirty="0">
                <a:latin typeface="Segoe UI Semilight"/>
                <a:cs typeface="Segoe UI Semilight"/>
              </a:rPr>
              <a:t>vs. “What not to do”  e.g. </a:t>
            </a:r>
          </a:p>
          <a:p>
            <a:pPr marL="114300" indent="0">
              <a:buNone/>
            </a:pPr>
            <a:r>
              <a:rPr lang="en-US" dirty="0">
                <a:latin typeface="Segoe UI Semilight"/>
                <a:cs typeface="Segoe UI Semilight"/>
              </a:rPr>
              <a:t>don’t use “</a:t>
            </a:r>
            <a:r>
              <a:rPr lang="en-US" dirty="0" err="1">
                <a:latin typeface="Segoe UI Semilight"/>
                <a:cs typeface="Segoe UI Semilight"/>
              </a:rPr>
              <a:t>configfs</a:t>
            </a:r>
            <a:r>
              <a:rPr lang="en-US" dirty="0">
                <a:latin typeface="Segoe UI Semilight"/>
                <a:cs typeface="Segoe UI Semilight"/>
              </a:rPr>
              <a:t>” </a:t>
            </a:r>
            <a:r>
              <a:rPr lang="en-US" dirty="0" err="1">
                <a:latin typeface="Segoe UI Semilight"/>
                <a:cs typeface="Segoe UI Semilight"/>
              </a:rPr>
              <a:t>ie</a:t>
            </a:r>
            <a:r>
              <a:rPr lang="en-US" dirty="0">
                <a:latin typeface="Segoe UI Semilight"/>
                <a:cs typeface="Segoe UI Semilight"/>
              </a:rPr>
              <a:t> /sys/kernel/config</a:t>
            </a:r>
          </a:p>
          <a:p>
            <a:pPr marL="114300" indent="0">
              <a:buNone/>
            </a:pPr>
            <a:r>
              <a:rPr lang="en-US" dirty="0">
                <a:latin typeface="Segoe UI Semilight"/>
                <a:cs typeface="Segoe UI Semilight"/>
              </a:rPr>
              <a:t>And remember “</a:t>
            </a:r>
            <a:r>
              <a:rPr lang="en-US" dirty="0" err="1">
                <a:latin typeface="Segoe UI Semilight"/>
                <a:cs typeface="Segoe UI Semilight"/>
              </a:rPr>
              <a:t>fsconfig</a:t>
            </a:r>
            <a:r>
              <a:rPr lang="en-US" dirty="0">
                <a:latin typeface="Segoe UI Semilight"/>
                <a:cs typeface="Segoe UI Semilight"/>
              </a:rPr>
              <a:t>” != “</a:t>
            </a:r>
            <a:r>
              <a:rPr lang="en-US" dirty="0" err="1">
                <a:latin typeface="Segoe UI Semilight"/>
                <a:cs typeface="Segoe UI Semilight"/>
              </a:rPr>
              <a:t>configfs</a:t>
            </a:r>
            <a:r>
              <a:rPr lang="en-US" dirty="0">
                <a:latin typeface="Segoe UI Semilight"/>
                <a:cs typeface="Segoe UI Semilight"/>
              </a:rPr>
              <a:t>”!</a:t>
            </a:r>
          </a:p>
          <a:p>
            <a:pPr marL="114300" indent="0">
              <a:buNone/>
            </a:pPr>
            <a:endParaRPr lang="en-US" dirty="0">
              <a:latin typeface="Segoe UI Semilight"/>
              <a:cs typeface="Segoe UI Semilight"/>
            </a:endParaRPr>
          </a:p>
          <a:p>
            <a:pPr marL="114300" indent="0">
              <a:buNone/>
            </a:pPr>
            <a:endParaRPr lang="en-US" dirty="0"/>
          </a:p>
        </p:txBody>
      </p:sp>
      <p:pic>
        <p:nvPicPr>
          <p:cNvPr id="7" name="Picture 6">
            <a:extLst>
              <a:ext uri="{FF2B5EF4-FFF2-40B4-BE49-F238E27FC236}">
                <a16:creationId xmlns:a16="http://schemas.microsoft.com/office/drawing/2014/main" id="{1058A4D7-A18B-A57D-5A46-B95D0E7CA398}"/>
              </a:ext>
            </a:extLst>
          </p:cNvPr>
          <p:cNvPicPr>
            <a:picLocks noChangeAspect="1"/>
          </p:cNvPicPr>
          <p:nvPr/>
        </p:nvPicPr>
        <p:blipFill>
          <a:blip r:embed="rId3"/>
          <a:stretch>
            <a:fillRect/>
          </a:stretch>
        </p:blipFill>
        <p:spPr>
          <a:xfrm>
            <a:off x="6395799" y="2696984"/>
            <a:ext cx="6286059" cy="4161015"/>
          </a:xfrm>
          <a:prstGeom prst="rect">
            <a:avLst/>
          </a:prstGeom>
        </p:spPr>
      </p:pic>
      <p:pic>
        <p:nvPicPr>
          <p:cNvPr id="2052" name="Picture 4" descr="[James Bottomley]">
            <a:extLst>
              <a:ext uri="{FF2B5EF4-FFF2-40B4-BE49-F238E27FC236}">
                <a16:creationId xmlns:a16="http://schemas.microsoft.com/office/drawing/2014/main" id="{9543AC74-05D7-91CE-A38D-40F72E3AB3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4508" y="4200170"/>
            <a:ext cx="1913391" cy="2657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1051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845B-B8E7-161A-CE1D-39FB8AFA336A}"/>
              </a:ext>
            </a:extLst>
          </p:cNvPr>
          <p:cNvSpPr>
            <a:spLocks noGrp="1"/>
          </p:cNvSpPr>
          <p:nvPr>
            <p:ph type="title"/>
          </p:nvPr>
        </p:nvSpPr>
        <p:spPr/>
        <p:txBody>
          <a:bodyPr/>
          <a:lstStyle/>
          <a:p>
            <a:r>
              <a:rPr lang="en-US" dirty="0"/>
              <a:t>Personal perspective (continued)</a:t>
            </a:r>
          </a:p>
        </p:txBody>
      </p:sp>
      <p:sp>
        <p:nvSpPr>
          <p:cNvPr id="3" name="Text Placeholder 2">
            <a:extLst>
              <a:ext uri="{FF2B5EF4-FFF2-40B4-BE49-F238E27FC236}">
                <a16:creationId xmlns:a16="http://schemas.microsoft.com/office/drawing/2014/main" id="{54E60E2A-0072-5970-E225-8C2C486AF066}"/>
              </a:ext>
            </a:extLst>
          </p:cNvPr>
          <p:cNvSpPr>
            <a:spLocks noGrp="1"/>
          </p:cNvSpPr>
          <p:nvPr>
            <p:ph type="body" sz="quarter" idx="10"/>
          </p:nvPr>
        </p:nvSpPr>
        <p:spPr>
          <a:xfrm>
            <a:off x="584200" y="1435497"/>
            <a:ext cx="11018520" cy="3877985"/>
          </a:xfrm>
        </p:spPr>
        <p:txBody>
          <a:bodyPr/>
          <a:lstStyle/>
          <a:p>
            <a:r>
              <a:rPr lang="en-US" dirty="0"/>
              <a:t>Exciting to work with a community of very talented developers</a:t>
            </a:r>
          </a:p>
          <a:p>
            <a:pPr lvl="1"/>
            <a:r>
              <a:rPr lang="en-US" dirty="0"/>
              <a:t>But it can sometimes take “thick skin” (sometimes external email threads can have rudeness, and not all external developers are polite)</a:t>
            </a:r>
          </a:p>
          <a:p>
            <a:pPr lvl="1"/>
            <a:r>
              <a:rPr lang="en-US" dirty="0"/>
              <a:t>It is ok if you get pushback, try to keep an open mind but also be aware that goals of each developer (and their coding prejudices) can vary widely</a:t>
            </a:r>
          </a:p>
          <a:p>
            <a:pPr lvl="1"/>
            <a:r>
              <a:rPr lang="en-US" dirty="0"/>
              <a:t>Follow kernel development processes (it differs in many ways, often for very good reasons, from that of many projects, and Windows).  See Documentation/process/*</a:t>
            </a:r>
          </a:p>
          <a:p>
            <a:pPr lvl="1"/>
            <a:r>
              <a:rPr lang="en-US" dirty="0"/>
              <a:t>Test, test, test your patches</a:t>
            </a:r>
          </a:p>
          <a:p>
            <a:pPr lvl="1"/>
            <a:r>
              <a:rPr lang="en-US" dirty="0"/>
              <a:t>Try to encourage review feedback on patches</a:t>
            </a:r>
          </a:p>
          <a:p>
            <a:pPr lvl="1"/>
            <a:r>
              <a:rPr lang="en-US" dirty="0"/>
              <a:t>Even small contributions can matter – don’t be shy about sending patches to upstream mailing lists</a:t>
            </a:r>
          </a:p>
        </p:txBody>
      </p:sp>
    </p:spTree>
    <p:extLst>
      <p:ext uri="{BB962C8B-B14F-4D97-AF65-F5344CB8AC3E}">
        <p14:creationId xmlns:p14="http://schemas.microsoft.com/office/powerpoint/2010/main" val="25698197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5C3BD-3BFF-40F7-596C-991FB82EDC87}"/>
              </a:ext>
            </a:extLst>
          </p:cNvPr>
          <p:cNvSpPr>
            <a:spLocks noGrp="1"/>
          </p:cNvSpPr>
          <p:nvPr>
            <p:ph type="title"/>
          </p:nvPr>
        </p:nvSpPr>
        <p:spPr>
          <a:xfrm>
            <a:off x="588263" y="457200"/>
            <a:ext cx="11018520" cy="553998"/>
          </a:xfrm>
        </p:spPr>
        <p:txBody>
          <a:bodyPr/>
          <a:lstStyle/>
          <a:p>
            <a:r>
              <a:rPr lang="en-US">
                <a:cs typeface="Segoe UI"/>
              </a:rPr>
              <a:t>Inserting and Removing Modules</a:t>
            </a:r>
            <a:endParaRPr lang="en-US"/>
          </a:p>
        </p:txBody>
      </p:sp>
      <p:sp>
        <p:nvSpPr>
          <p:cNvPr id="6" name="Text Placeholder 2">
            <a:extLst>
              <a:ext uri="{FF2B5EF4-FFF2-40B4-BE49-F238E27FC236}">
                <a16:creationId xmlns:a16="http://schemas.microsoft.com/office/drawing/2014/main" id="{F96866C1-0D26-1C41-9BA7-4F2F97420E8D}"/>
              </a:ext>
            </a:extLst>
          </p:cNvPr>
          <p:cNvSpPr>
            <a:spLocks noGrp="1"/>
          </p:cNvSpPr>
          <p:nvPr>
            <p:ph type="body" sz="quarter" idx="10"/>
          </p:nvPr>
        </p:nvSpPr>
        <p:spPr>
          <a:xfrm>
            <a:off x="584200" y="1435100"/>
            <a:ext cx="10324854" cy="1015663"/>
          </a:xfrm>
        </p:spPr>
        <p:txBody>
          <a:bodyPr vert="horz" wrap="square" lIns="0" tIns="0" rIns="0" bIns="0" rtlCol="0" anchor="t">
            <a:spAutoFit/>
          </a:bodyPr>
          <a:lstStyle/>
          <a:p>
            <a:pPr marL="457200" indent="-457200">
              <a:buFont typeface="Arial" panose="05000000000000000000" pitchFamily="2" charset="2"/>
              <a:buChar char="•"/>
            </a:pPr>
            <a:endParaRPr lang="en-US">
              <a:latin typeface="Segoe UI Semilight"/>
              <a:cs typeface="Segoe UI Semilight"/>
            </a:endParaRPr>
          </a:p>
          <a:p>
            <a:pPr marL="457200" indent="-457200">
              <a:buClr>
                <a:srgbClr val="1A1A1A"/>
              </a:buClr>
              <a:buFont typeface="Arial" panose="05000000000000000000" pitchFamily="2" charset="2"/>
              <a:buChar char="•"/>
            </a:pPr>
            <a:endParaRPr lang="en-US">
              <a:latin typeface="Segoe UI Semilight"/>
              <a:cs typeface="Segoe UI Semilight"/>
            </a:endParaRPr>
          </a:p>
        </p:txBody>
      </p:sp>
      <p:sp>
        <p:nvSpPr>
          <p:cNvPr id="3" name="TextBox 2">
            <a:extLst>
              <a:ext uri="{FF2B5EF4-FFF2-40B4-BE49-F238E27FC236}">
                <a16:creationId xmlns:a16="http://schemas.microsoft.com/office/drawing/2014/main" id="{EDC6807A-9C79-FBC3-CB72-5C01832F2D50}"/>
              </a:ext>
            </a:extLst>
          </p:cNvPr>
          <p:cNvSpPr txBox="1"/>
          <p:nvPr/>
        </p:nvSpPr>
        <p:spPr>
          <a:xfrm>
            <a:off x="652704" y="1345430"/>
            <a:ext cx="6814895" cy="923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Tx/>
              <a:buChar char="-"/>
            </a:pPr>
            <a:r>
              <a:rPr lang="en-US" sz="2000">
                <a:gradFill>
                  <a:gsLst>
                    <a:gs pos="2917">
                      <a:schemeClr val="tx1"/>
                    </a:gs>
                    <a:gs pos="30000">
                      <a:schemeClr val="tx1"/>
                    </a:gs>
                  </a:gsLst>
                  <a:lin ang="5400000" scaled="0"/>
                </a:gradFill>
                <a:cs typeface="Segoe UI"/>
              </a:rPr>
              <a:t>Module reference counts</a:t>
            </a:r>
          </a:p>
          <a:p>
            <a:pPr marL="342900" indent="-342900">
              <a:buFontTx/>
              <a:buChar char="-"/>
            </a:pPr>
            <a:r>
              <a:rPr lang="en-US" sz="2000">
                <a:gradFill>
                  <a:gsLst>
                    <a:gs pos="2917">
                      <a:schemeClr val="tx1"/>
                    </a:gs>
                    <a:gs pos="30000">
                      <a:schemeClr val="tx1"/>
                    </a:gs>
                  </a:gsLst>
                  <a:lin ang="5400000" scaled="0"/>
                </a:gradFill>
                <a:cs typeface="Segoe UI"/>
              </a:rPr>
              <a:t>Ordering of loading and unloading modules</a:t>
            </a:r>
          </a:p>
          <a:p>
            <a:pPr marL="342900" indent="-342900">
              <a:buFontTx/>
              <a:buChar char="-"/>
            </a:pPr>
            <a:r>
              <a:rPr lang="en-US" sz="2000">
                <a:gradFill>
                  <a:gsLst>
                    <a:gs pos="2917">
                      <a:schemeClr val="tx1"/>
                    </a:gs>
                    <a:gs pos="30000">
                      <a:schemeClr val="tx1"/>
                    </a:gs>
                  </a:gsLst>
                  <a:lin ang="5400000" scaled="0"/>
                </a:gradFill>
                <a:cs typeface="Segoe UI"/>
              </a:rPr>
              <a:t>Why forced </a:t>
            </a:r>
            <a:r>
              <a:rPr lang="en-US" sz="2000" err="1">
                <a:gradFill>
                  <a:gsLst>
                    <a:gs pos="2917">
                      <a:schemeClr val="tx1"/>
                    </a:gs>
                    <a:gs pos="30000">
                      <a:schemeClr val="tx1"/>
                    </a:gs>
                  </a:gsLst>
                  <a:lin ang="5400000" scaled="0"/>
                </a:gradFill>
                <a:cs typeface="Segoe UI"/>
              </a:rPr>
              <a:t>rmmod</a:t>
            </a:r>
            <a:r>
              <a:rPr lang="en-US" sz="2000">
                <a:gradFill>
                  <a:gsLst>
                    <a:gs pos="2917">
                      <a:schemeClr val="tx1"/>
                    </a:gs>
                    <a:gs pos="30000">
                      <a:schemeClr val="tx1"/>
                    </a:gs>
                  </a:gsLst>
                  <a:lin ang="5400000" scaled="0"/>
                </a:gradFill>
                <a:cs typeface="Segoe UI"/>
              </a:rPr>
              <a:t> is not recommended</a:t>
            </a:r>
          </a:p>
        </p:txBody>
      </p:sp>
    </p:spTree>
    <p:extLst>
      <p:ext uri="{BB962C8B-B14F-4D97-AF65-F5344CB8AC3E}">
        <p14:creationId xmlns:p14="http://schemas.microsoft.com/office/powerpoint/2010/main" val="179761203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5C3BD-3BFF-40F7-596C-991FB82EDC87}"/>
              </a:ext>
            </a:extLst>
          </p:cNvPr>
          <p:cNvSpPr>
            <a:spLocks noGrp="1"/>
          </p:cNvSpPr>
          <p:nvPr>
            <p:ph type="title"/>
          </p:nvPr>
        </p:nvSpPr>
        <p:spPr>
          <a:xfrm>
            <a:off x="557475" y="449503"/>
            <a:ext cx="11018520" cy="553998"/>
          </a:xfrm>
        </p:spPr>
        <p:txBody>
          <a:bodyPr/>
          <a:lstStyle/>
          <a:p>
            <a:r>
              <a:rPr lang="en-US">
                <a:cs typeface="Segoe UI"/>
              </a:rPr>
              <a:t>Other Useful tricks for Parameters</a:t>
            </a:r>
            <a:endParaRPr lang="en-US"/>
          </a:p>
        </p:txBody>
      </p:sp>
      <p:sp>
        <p:nvSpPr>
          <p:cNvPr id="6" name="Text Placeholder 2">
            <a:extLst>
              <a:ext uri="{FF2B5EF4-FFF2-40B4-BE49-F238E27FC236}">
                <a16:creationId xmlns:a16="http://schemas.microsoft.com/office/drawing/2014/main" id="{F96866C1-0D26-1C41-9BA7-4F2F97420E8D}"/>
              </a:ext>
            </a:extLst>
          </p:cNvPr>
          <p:cNvSpPr>
            <a:spLocks noGrp="1"/>
          </p:cNvSpPr>
          <p:nvPr>
            <p:ph type="body" sz="quarter" idx="10"/>
          </p:nvPr>
        </p:nvSpPr>
        <p:spPr>
          <a:xfrm>
            <a:off x="561109" y="1358130"/>
            <a:ext cx="10324854" cy="5109091"/>
          </a:xfrm>
        </p:spPr>
        <p:txBody>
          <a:bodyPr vert="horz" wrap="square" lIns="0" tIns="0" rIns="0" bIns="0" rtlCol="0" anchor="t">
            <a:spAutoFit/>
          </a:bodyPr>
          <a:lstStyle/>
          <a:p>
            <a:pPr marL="457200" indent="-457200">
              <a:buFont typeface="Arial" panose="05000000000000000000" pitchFamily="2" charset="2"/>
              <a:buChar char="•"/>
            </a:pPr>
            <a:r>
              <a:rPr lang="en-US" err="1">
                <a:latin typeface="Segoe UI Semilight"/>
                <a:cs typeface="Segoe UI Semilight"/>
              </a:rPr>
              <a:t>module_param_string</a:t>
            </a:r>
            <a:r>
              <a:rPr lang="en-US">
                <a:latin typeface="Segoe UI Semilight"/>
                <a:cs typeface="Segoe UI Semilight"/>
              </a:rPr>
              <a:t> … to copy the string provided</a:t>
            </a:r>
          </a:p>
          <a:p>
            <a:pPr marL="457200" indent="-457200">
              <a:buClr>
                <a:srgbClr val="1A1A1A"/>
              </a:buClr>
              <a:buFont typeface="Arial" panose="05000000000000000000" pitchFamily="2" charset="2"/>
              <a:buChar char="•"/>
            </a:pPr>
            <a:r>
              <a:rPr lang="en-US" err="1">
                <a:latin typeface="Segoe UI Semilight"/>
                <a:cs typeface="Segoe UI Semilight"/>
              </a:rPr>
              <a:t>module_param_array</a:t>
            </a:r>
            <a:r>
              <a:rPr lang="en-US">
                <a:latin typeface="Segoe UI Semilight"/>
                <a:cs typeface="Segoe UI Semilight"/>
              </a:rPr>
              <a:t> … to pass in an array</a:t>
            </a:r>
          </a:p>
          <a:p>
            <a:pPr marL="457200" indent="-457200">
              <a:buClr>
                <a:srgbClr val="1A1A1A"/>
              </a:buClr>
              <a:buFont typeface="Arial" panose="05000000000000000000" pitchFamily="2" charset="2"/>
              <a:buChar char="•"/>
            </a:pPr>
            <a:r>
              <a:rPr lang="en-US" err="1">
                <a:latin typeface="Segoe UI Semilight"/>
                <a:cs typeface="Segoe UI Semilight"/>
              </a:rPr>
              <a:t>module_param_cb</a:t>
            </a:r>
            <a:r>
              <a:rPr lang="en-US">
                <a:latin typeface="Segoe UI Semilight"/>
                <a:cs typeface="Segoe UI Semilight"/>
              </a:rPr>
              <a:t> … to define get/set methods for the variable</a:t>
            </a:r>
          </a:p>
          <a:p>
            <a:pPr marL="457200" indent="-457200">
              <a:buClr>
                <a:srgbClr val="1A1A1A"/>
              </a:buClr>
              <a:buFont typeface="Arial" panose="05000000000000000000" pitchFamily="2" charset="2"/>
              <a:buChar char="•"/>
            </a:pPr>
            <a:r>
              <a:rPr lang="en-US">
                <a:latin typeface="Segoe UI Semilight"/>
                <a:cs typeface="Segoe UI Semilight"/>
              </a:rPr>
              <a:t>MODULE_ALIAS so can</a:t>
            </a:r>
          </a:p>
          <a:p>
            <a:pPr>
              <a:buClr>
                <a:srgbClr val="1A1A1A"/>
              </a:buClr>
            </a:pPr>
            <a:r>
              <a:rPr lang="en-US">
                <a:latin typeface="Segoe UI Semilight"/>
                <a:cs typeface="Segoe UI Semilight"/>
              </a:rPr>
              <a:t>    be known by multiple names</a:t>
            </a:r>
            <a:endParaRPr lang="en-US"/>
          </a:p>
          <a:p>
            <a:pPr>
              <a:buClr>
                <a:srgbClr val="1A1A1A"/>
              </a:buClr>
            </a:pPr>
            <a:endParaRPr lang="en-US">
              <a:latin typeface="Segoe UI Semilight"/>
              <a:cs typeface="Segoe UI Semilight"/>
            </a:endParaRPr>
          </a:p>
          <a:p>
            <a:pPr marL="457200" indent="-457200">
              <a:buClr>
                <a:srgbClr val="1A1A1A"/>
              </a:buClr>
              <a:buFont typeface="Arial" panose="05000000000000000000" pitchFamily="2" charset="2"/>
              <a:buChar char="•"/>
            </a:pPr>
            <a:r>
              <a:rPr lang="en-US">
                <a:latin typeface="Segoe UI Semilight"/>
                <a:cs typeface="Segoe UI Semilight"/>
              </a:rPr>
              <a:t>MODULE_VERSION</a:t>
            </a:r>
          </a:p>
          <a:p>
            <a:pPr>
              <a:buClr>
                <a:srgbClr val="1A1A1A"/>
              </a:buClr>
            </a:pPr>
            <a:r>
              <a:rPr lang="en-US">
                <a:latin typeface="Segoe UI Semilight"/>
                <a:cs typeface="Segoe UI Semilight"/>
              </a:rPr>
              <a:t> (primarily for heavily</a:t>
            </a:r>
            <a:endParaRPr lang="en-US"/>
          </a:p>
          <a:p>
            <a:r>
              <a:rPr lang="en-US">
                <a:latin typeface="Segoe UI Semilight"/>
                <a:cs typeface="Segoe UI Semilight"/>
              </a:rPr>
              <a:t>  backported modules)</a:t>
            </a:r>
            <a:endParaRPr lang="en-US"/>
          </a:p>
        </p:txBody>
      </p:sp>
      <p:pic>
        <p:nvPicPr>
          <p:cNvPr id="3" name="Picture 3" descr="Text&#10;&#10;Description automatically generated">
            <a:extLst>
              <a:ext uri="{FF2B5EF4-FFF2-40B4-BE49-F238E27FC236}">
                <a16:creationId xmlns:a16="http://schemas.microsoft.com/office/drawing/2014/main" id="{9ACE9F3F-3D68-C866-56BB-8E163AA5F370}"/>
              </a:ext>
            </a:extLst>
          </p:cNvPr>
          <p:cNvPicPr>
            <a:picLocks noChangeAspect="1"/>
          </p:cNvPicPr>
          <p:nvPr/>
        </p:nvPicPr>
        <p:blipFill>
          <a:blip r:embed="rId2"/>
          <a:stretch>
            <a:fillRect/>
          </a:stretch>
        </p:blipFill>
        <p:spPr>
          <a:xfrm>
            <a:off x="3993188" y="5195872"/>
            <a:ext cx="6984230" cy="1346136"/>
          </a:xfrm>
          <a:prstGeom prst="rect">
            <a:avLst/>
          </a:prstGeom>
        </p:spPr>
      </p:pic>
      <p:pic>
        <p:nvPicPr>
          <p:cNvPr id="4" name="Picture 4" descr="Text&#10;&#10;Description automatically generated">
            <a:extLst>
              <a:ext uri="{FF2B5EF4-FFF2-40B4-BE49-F238E27FC236}">
                <a16:creationId xmlns:a16="http://schemas.microsoft.com/office/drawing/2014/main" id="{A9055D85-3EED-64C3-EEF6-AA4681735A5F}"/>
              </a:ext>
            </a:extLst>
          </p:cNvPr>
          <p:cNvPicPr>
            <a:picLocks noChangeAspect="1"/>
          </p:cNvPicPr>
          <p:nvPr/>
        </p:nvPicPr>
        <p:blipFill>
          <a:blip r:embed="rId3"/>
          <a:stretch>
            <a:fillRect/>
          </a:stretch>
        </p:blipFill>
        <p:spPr>
          <a:xfrm>
            <a:off x="5401734" y="2992041"/>
            <a:ext cx="5575680" cy="2143911"/>
          </a:xfrm>
          <a:prstGeom prst="rect">
            <a:avLst/>
          </a:prstGeom>
        </p:spPr>
      </p:pic>
    </p:spTree>
    <p:extLst>
      <p:ext uri="{BB962C8B-B14F-4D97-AF65-F5344CB8AC3E}">
        <p14:creationId xmlns:p14="http://schemas.microsoft.com/office/powerpoint/2010/main" val="166743102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6BF5D-43A7-10A3-70C0-7DB0146C4BEA}"/>
              </a:ext>
            </a:extLst>
          </p:cNvPr>
          <p:cNvSpPr>
            <a:spLocks noGrp="1"/>
          </p:cNvSpPr>
          <p:nvPr>
            <p:ph type="title"/>
          </p:nvPr>
        </p:nvSpPr>
        <p:spPr/>
        <p:txBody>
          <a:bodyPr/>
          <a:lstStyle/>
          <a:p>
            <a:r>
              <a:rPr lang="en-US"/>
              <a:t>Protecting the module usage count</a:t>
            </a:r>
          </a:p>
        </p:txBody>
      </p:sp>
      <p:sp>
        <p:nvSpPr>
          <p:cNvPr id="3" name="Content Placeholder 2">
            <a:extLst>
              <a:ext uri="{FF2B5EF4-FFF2-40B4-BE49-F238E27FC236}">
                <a16:creationId xmlns:a16="http://schemas.microsoft.com/office/drawing/2014/main" id="{C1681D57-9227-1FD1-3BFE-9B718DD6A274}"/>
              </a:ext>
            </a:extLst>
          </p:cNvPr>
          <p:cNvSpPr>
            <a:spLocks noGrp="1"/>
          </p:cNvSpPr>
          <p:nvPr>
            <p:ph idx="1"/>
          </p:nvPr>
        </p:nvSpPr>
        <p:spPr/>
        <p:txBody>
          <a:bodyPr vert="horz" lIns="91440" tIns="45720" rIns="91440" bIns="45720" rtlCol="0" anchor="t">
            <a:normAutofit/>
          </a:bodyPr>
          <a:lstStyle/>
          <a:p>
            <a:r>
              <a:rPr lang="en-US" err="1">
                <a:cs typeface="Calibri"/>
              </a:rPr>
              <a:t>try_module_get</a:t>
            </a:r>
            <a:r>
              <a:rPr lang="en-US">
                <a:cs typeface="Calibri"/>
              </a:rPr>
              <a:t>()</a:t>
            </a:r>
          </a:p>
          <a:p>
            <a:r>
              <a:rPr lang="en-US" err="1">
                <a:cs typeface="Calibri"/>
              </a:rPr>
              <a:t>try_module_put</a:t>
            </a:r>
            <a:r>
              <a:rPr lang="en-US">
                <a:cs typeface="Calibri"/>
              </a:rPr>
              <a:t>()</a:t>
            </a:r>
            <a:endParaRPr lang="en-US"/>
          </a:p>
        </p:txBody>
      </p:sp>
    </p:spTree>
    <p:extLst>
      <p:ext uri="{BB962C8B-B14F-4D97-AF65-F5344CB8AC3E}">
        <p14:creationId xmlns:p14="http://schemas.microsoft.com/office/powerpoint/2010/main" val="10136362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6D58-4A7A-4FFE-8E39-0AFB2C8B6F46}"/>
              </a:ext>
            </a:extLst>
          </p:cNvPr>
          <p:cNvSpPr>
            <a:spLocks noGrp="1"/>
          </p:cNvSpPr>
          <p:nvPr>
            <p:ph type="title"/>
          </p:nvPr>
        </p:nvSpPr>
        <p:spPr/>
        <p:txBody>
          <a:bodyPr/>
          <a:lstStyle/>
          <a:p>
            <a:r>
              <a:rPr lang="en-US"/>
              <a:t>What is a “tainted” kernel and what does it mean?</a:t>
            </a:r>
          </a:p>
        </p:txBody>
      </p:sp>
      <p:pic>
        <p:nvPicPr>
          <p:cNvPr id="5" name="Content Placeholder 4">
            <a:extLst>
              <a:ext uri="{FF2B5EF4-FFF2-40B4-BE49-F238E27FC236}">
                <a16:creationId xmlns:a16="http://schemas.microsoft.com/office/drawing/2014/main" id="{16C33FCB-4087-40B6-AC5F-D65A27BB0C86}"/>
              </a:ext>
            </a:extLst>
          </p:cNvPr>
          <p:cNvPicPr>
            <a:picLocks noGrp="1" noChangeAspect="1"/>
          </p:cNvPicPr>
          <p:nvPr>
            <p:ph idx="1"/>
          </p:nvPr>
        </p:nvPicPr>
        <p:blipFill>
          <a:blip r:embed="rId2"/>
          <a:stretch>
            <a:fillRect/>
          </a:stretch>
        </p:blipFill>
        <p:spPr>
          <a:xfrm>
            <a:off x="1597573" y="1904755"/>
            <a:ext cx="10005848" cy="731334"/>
          </a:xfrm>
        </p:spPr>
      </p:pic>
      <p:pic>
        <p:nvPicPr>
          <p:cNvPr id="7" name="Picture 6">
            <a:extLst>
              <a:ext uri="{FF2B5EF4-FFF2-40B4-BE49-F238E27FC236}">
                <a16:creationId xmlns:a16="http://schemas.microsoft.com/office/drawing/2014/main" id="{537D7A5D-A266-4E95-A61A-49E72DA7C7E9}"/>
              </a:ext>
            </a:extLst>
          </p:cNvPr>
          <p:cNvPicPr>
            <a:picLocks noChangeAspect="1"/>
          </p:cNvPicPr>
          <p:nvPr/>
        </p:nvPicPr>
        <p:blipFill>
          <a:blip r:embed="rId3"/>
          <a:stretch>
            <a:fillRect/>
          </a:stretch>
        </p:blipFill>
        <p:spPr>
          <a:xfrm>
            <a:off x="1357937" y="3480699"/>
            <a:ext cx="10245484" cy="1917060"/>
          </a:xfrm>
          <a:prstGeom prst="rect">
            <a:avLst/>
          </a:prstGeom>
        </p:spPr>
      </p:pic>
      <p:sp>
        <p:nvSpPr>
          <p:cNvPr id="8" name="TextBox 7">
            <a:extLst>
              <a:ext uri="{FF2B5EF4-FFF2-40B4-BE49-F238E27FC236}">
                <a16:creationId xmlns:a16="http://schemas.microsoft.com/office/drawing/2014/main" id="{51CE3E32-EC4E-442A-A7F9-EA164518D341}"/>
              </a:ext>
            </a:extLst>
          </p:cNvPr>
          <p:cNvSpPr txBox="1"/>
          <p:nvPr/>
        </p:nvSpPr>
        <p:spPr>
          <a:xfrm>
            <a:off x="178676" y="3028890"/>
            <a:ext cx="9514805" cy="400110"/>
          </a:xfrm>
          <a:prstGeom prst="rect">
            <a:avLst/>
          </a:prstGeom>
          <a:noFill/>
        </p:spPr>
        <p:txBody>
          <a:bodyPr wrap="square" rtlCol="0">
            <a:spAutoFit/>
          </a:bodyPr>
          <a:lstStyle/>
          <a:p>
            <a:r>
              <a:rPr lang="en-US" sz="2000"/>
              <a:t>If the kernel is tainted instead, some developers and distros will ignore your problem:</a:t>
            </a: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3A9FFCBD-5CBF-4B30-987F-5E03AE9490A2}"/>
                  </a:ext>
                </a:extLst>
              </p14:cNvPr>
              <p14:cNvContentPartPr/>
              <p14:nvPr/>
            </p14:nvContentPartPr>
            <p14:xfrm>
              <a:off x="5148077" y="4181109"/>
              <a:ext cx="2904840" cy="516240"/>
            </p14:xfrm>
          </p:contentPart>
        </mc:Choice>
        <mc:Fallback xmlns="">
          <p:pic>
            <p:nvPicPr>
              <p:cNvPr id="10" name="Ink 9">
                <a:extLst>
                  <a:ext uri="{FF2B5EF4-FFF2-40B4-BE49-F238E27FC236}">
                    <a16:creationId xmlns:a16="http://schemas.microsoft.com/office/drawing/2014/main" id="{3A9FFCBD-5CBF-4B30-987F-5E03AE9490A2}"/>
                  </a:ext>
                </a:extLst>
              </p:cNvPr>
              <p:cNvPicPr/>
              <p:nvPr/>
            </p:nvPicPr>
            <p:blipFill>
              <a:blip r:embed="rId5"/>
              <a:stretch>
                <a:fillRect/>
              </a:stretch>
            </p:blipFill>
            <p:spPr>
              <a:xfrm>
                <a:off x="5139077" y="4172109"/>
                <a:ext cx="2922480" cy="533880"/>
              </a:xfrm>
              <a:prstGeom prst="rect">
                <a:avLst/>
              </a:prstGeom>
            </p:spPr>
          </p:pic>
        </mc:Fallback>
      </mc:AlternateContent>
      <p:sp>
        <p:nvSpPr>
          <p:cNvPr id="11" name="TextBox 10">
            <a:extLst>
              <a:ext uri="{FF2B5EF4-FFF2-40B4-BE49-F238E27FC236}">
                <a16:creationId xmlns:a16="http://schemas.microsoft.com/office/drawing/2014/main" id="{D664BC74-059A-4540-A470-E179C869D4A3}"/>
              </a:ext>
            </a:extLst>
          </p:cNvPr>
          <p:cNvSpPr txBox="1"/>
          <p:nvPr/>
        </p:nvSpPr>
        <p:spPr>
          <a:xfrm>
            <a:off x="178676" y="1796507"/>
            <a:ext cx="1296124" cy="400110"/>
          </a:xfrm>
          <a:prstGeom prst="rect">
            <a:avLst/>
          </a:prstGeom>
          <a:noFill/>
        </p:spPr>
        <p:txBody>
          <a:bodyPr wrap="none" rtlCol="0">
            <a:spAutoFit/>
          </a:bodyPr>
          <a:lstStyle/>
          <a:p>
            <a:r>
              <a:rPr lang="en-US" sz="2000"/>
              <a:t>Untainted:</a:t>
            </a:r>
          </a:p>
        </p:txBody>
      </p:sp>
    </p:spTree>
    <p:extLst>
      <p:ext uri="{BB962C8B-B14F-4D97-AF65-F5344CB8AC3E}">
        <p14:creationId xmlns:p14="http://schemas.microsoft.com/office/powerpoint/2010/main" val="27320839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6D58-4A7A-4FFE-8E39-0AFB2C8B6F46}"/>
              </a:ext>
            </a:extLst>
          </p:cNvPr>
          <p:cNvSpPr>
            <a:spLocks noGrp="1"/>
          </p:cNvSpPr>
          <p:nvPr>
            <p:ph type="title"/>
          </p:nvPr>
        </p:nvSpPr>
        <p:spPr/>
        <p:txBody>
          <a:bodyPr/>
          <a:lstStyle/>
          <a:p>
            <a:r>
              <a:rPr lang="en-US"/>
              <a:t>What is a “tainted” kernel in this case?</a:t>
            </a:r>
          </a:p>
        </p:txBody>
      </p:sp>
      <p:pic>
        <p:nvPicPr>
          <p:cNvPr id="9" name="Content Placeholder 8">
            <a:extLst>
              <a:ext uri="{FF2B5EF4-FFF2-40B4-BE49-F238E27FC236}">
                <a16:creationId xmlns:a16="http://schemas.microsoft.com/office/drawing/2014/main" id="{45C8D1AA-A84B-4D14-982C-EB09BEBA0041}"/>
              </a:ext>
            </a:extLst>
          </p:cNvPr>
          <p:cNvPicPr>
            <a:picLocks noGrp="1" noChangeAspect="1"/>
          </p:cNvPicPr>
          <p:nvPr>
            <p:ph idx="1"/>
          </p:nvPr>
        </p:nvPicPr>
        <p:blipFill>
          <a:blip r:embed="rId2"/>
          <a:stretch>
            <a:fillRect/>
          </a:stretch>
        </p:blipFill>
        <p:spPr>
          <a:xfrm>
            <a:off x="318605" y="2196663"/>
            <a:ext cx="11554789" cy="3069020"/>
          </a:xfrm>
        </p:spPr>
      </p:pic>
    </p:spTree>
    <p:extLst>
      <p:ext uri="{BB962C8B-B14F-4D97-AF65-F5344CB8AC3E}">
        <p14:creationId xmlns:p14="http://schemas.microsoft.com/office/powerpoint/2010/main" val="749108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6D58-4A7A-4FFE-8E39-0AFB2C8B6F46}"/>
              </a:ext>
            </a:extLst>
          </p:cNvPr>
          <p:cNvSpPr>
            <a:spLocks noGrp="1"/>
          </p:cNvSpPr>
          <p:nvPr>
            <p:ph type="title"/>
          </p:nvPr>
        </p:nvSpPr>
        <p:spPr/>
        <p:txBody>
          <a:bodyPr/>
          <a:lstStyle/>
          <a:p>
            <a:r>
              <a:rPr lang="en-US" dirty="0"/>
              <a:t>A simple example</a:t>
            </a:r>
          </a:p>
        </p:txBody>
      </p:sp>
      <p:pic>
        <p:nvPicPr>
          <p:cNvPr id="6" name="Content Placeholder 5">
            <a:extLst>
              <a:ext uri="{FF2B5EF4-FFF2-40B4-BE49-F238E27FC236}">
                <a16:creationId xmlns:a16="http://schemas.microsoft.com/office/drawing/2014/main" id="{DDF23C71-717B-B9F4-6138-7A06DAB486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8056" y="5602859"/>
            <a:ext cx="10515600" cy="461314"/>
          </a:xfrm>
        </p:spPr>
      </p:pic>
      <p:sp>
        <p:nvSpPr>
          <p:cNvPr id="7" name="TextBox 6">
            <a:extLst>
              <a:ext uri="{FF2B5EF4-FFF2-40B4-BE49-F238E27FC236}">
                <a16:creationId xmlns:a16="http://schemas.microsoft.com/office/drawing/2014/main" id="{18C58390-B38C-B2CC-EFF9-ED8A6235FAA0}"/>
              </a:ext>
            </a:extLst>
          </p:cNvPr>
          <p:cNvSpPr txBox="1"/>
          <p:nvPr/>
        </p:nvSpPr>
        <p:spPr>
          <a:xfrm>
            <a:off x="726007" y="1340266"/>
            <a:ext cx="9137840" cy="1200329"/>
          </a:xfrm>
          <a:prstGeom prst="rect">
            <a:avLst/>
          </a:prstGeom>
          <a:noFill/>
        </p:spPr>
        <p:txBody>
          <a:bodyPr wrap="square" rtlCol="0">
            <a:spAutoFit/>
          </a:bodyPr>
          <a:lstStyle/>
          <a:p>
            <a:r>
              <a:rPr lang="en-US" dirty="0"/>
              <a:t>I often build a module using the distro’s kernel headers, but from a different git tree, e.g. to update it to more current code (in this case from 5.15 Ubuntu kernel to a ‘full backport’ of all relevant smb3 client fixes) to see if using the updated </a:t>
            </a:r>
            <a:r>
              <a:rPr lang="en-US"/>
              <a:t>module would fix the customer’s </a:t>
            </a:r>
            <a:r>
              <a:rPr lang="en-US" dirty="0"/>
              <a:t>bug</a:t>
            </a:r>
          </a:p>
          <a:p>
            <a:endParaRPr lang="en-US" dirty="0"/>
          </a:p>
        </p:txBody>
      </p:sp>
      <p:sp>
        <p:nvSpPr>
          <p:cNvPr id="12" name="TextBox 11">
            <a:extLst>
              <a:ext uri="{FF2B5EF4-FFF2-40B4-BE49-F238E27FC236}">
                <a16:creationId xmlns:a16="http://schemas.microsoft.com/office/drawing/2014/main" id="{ACBF3433-41F0-94AF-ED6E-D308103211AA}"/>
              </a:ext>
            </a:extLst>
          </p:cNvPr>
          <p:cNvSpPr txBox="1"/>
          <p:nvPr/>
        </p:nvSpPr>
        <p:spPr>
          <a:xfrm>
            <a:off x="545592" y="4810279"/>
            <a:ext cx="5550408" cy="369332"/>
          </a:xfrm>
          <a:prstGeom prst="rect">
            <a:avLst/>
          </a:prstGeom>
          <a:noFill/>
        </p:spPr>
        <p:txBody>
          <a:bodyPr wrap="square" rtlCol="0">
            <a:spAutoFit/>
          </a:bodyPr>
          <a:lstStyle/>
          <a:p>
            <a:r>
              <a:rPr lang="en-US" dirty="0"/>
              <a:t>Then “</a:t>
            </a:r>
            <a:r>
              <a:rPr lang="en-US" dirty="0" err="1"/>
              <a:t>sudo</a:t>
            </a:r>
            <a:r>
              <a:rPr lang="en-US" dirty="0"/>
              <a:t> </a:t>
            </a:r>
            <a:r>
              <a:rPr lang="en-US" dirty="0" err="1"/>
              <a:t>insmod</a:t>
            </a:r>
            <a:r>
              <a:rPr lang="en-US" dirty="0"/>
              <a:t> ./</a:t>
            </a:r>
            <a:r>
              <a:rPr lang="en-US" dirty="0" err="1"/>
              <a:t>cifs.ko</a:t>
            </a:r>
            <a:r>
              <a:rPr lang="en-US" dirty="0"/>
              <a:t>” would cause this warning</a:t>
            </a:r>
          </a:p>
        </p:txBody>
      </p:sp>
      <p:pic>
        <p:nvPicPr>
          <p:cNvPr id="14" name="Picture 13" descr="Text&#10;&#10;Description automatically generated">
            <a:extLst>
              <a:ext uri="{FF2B5EF4-FFF2-40B4-BE49-F238E27FC236}">
                <a16:creationId xmlns:a16="http://schemas.microsoft.com/office/drawing/2014/main" id="{EFB4A744-6630-79AF-A80D-01CA1231BA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732" y="2314553"/>
            <a:ext cx="12192000" cy="2402365"/>
          </a:xfrm>
          <a:prstGeom prst="rect">
            <a:avLst/>
          </a:prstGeom>
        </p:spPr>
      </p:pic>
    </p:spTree>
    <p:extLst>
      <p:ext uri="{BB962C8B-B14F-4D97-AF65-F5344CB8AC3E}">
        <p14:creationId xmlns:p14="http://schemas.microsoft.com/office/powerpoint/2010/main" val="231884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CC60-BD59-AE86-78F8-E751FD0F147D}"/>
              </a:ext>
            </a:extLst>
          </p:cNvPr>
          <p:cNvSpPr>
            <a:spLocks noGrp="1"/>
          </p:cNvSpPr>
          <p:nvPr>
            <p:ph type="title"/>
          </p:nvPr>
        </p:nvSpPr>
        <p:spPr/>
        <p:txBody>
          <a:bodyPr/>
          <a:lstStyle/>
          <a:p>
            <a:r>
              <a:rPr lang="en-US" dirty="0"/>
              <a:t>One more example of a module configuration</a:t>
            </a:r>
          </a:p>
        </p:txBody>
      </p:sp>
      <p:sp>
        <p:nvSpPr>
          <p:cNvPr id="3" name="Text Placeholder 2">
            <a:extLst>
              <a:ext uri="{FF2B5EF4-FFF2-40B4-BE49-F238E27FC236}">
                <a16:creationId xmlns:a16="http://schemas.microsoft.com/office/drawing/2014/main" id="{821421EC-082A-634C-1BE2-2DEB8E03258F}"/>
              </a:ext>
            </a:extLst>
          </p:cNvPr>
          <p:cNvSpPr>
            <a:spLocks noGrp="1"/>
          </p:cNvSpPr>
          <p:nvPr>
            <p:ph type="body" sz="quarter" idx="10"/>
          </p:nvPr>
        </p:nvSpPr>
        <p:spPr>
          <a:xfrm>
            <a:off x="586740" y="1011198"/>
            <a:ext cx="11018520" cy="947952"/>
          </a:xfrm>
        </p:spPr>
        <p:txBody>
          <a:bodyPr/>
          <a:lstStyle/>
          <a:p>
            <a:r>
              <a:rPr lang="en-US" dirty="0"/>
              <a:t>Can you explain what each of these fields is for?</a:t>
            </a:r>
          </a:p>
          <a:p>
            <a:r>
              <a:rPr lang="en-US" dirty="0"/>
              <a:t>Which commonly used fields are missing (not set) in its config?</a:t>
            </a:r>
          </a:p>
        </p:txBody>
      </p:sp>
      <p:pic>
        <p:nvPicPr>
          <p:cNvPr id="5" name="Picture 4" descr="Text&#10;&#10;Description automatically generated">
            <a:extLst>
              <a:ext uri="{FF2B5EF4-FFF2-40B4-BE49-F238E27FC236}">
                <a16:creationId xmlns:a16="http://schemas.microsoft.com/office/drawing/2014/main" id="{8D0D349B-7D2C-AEF1-6F8E-2466D9694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4084" y="2107387"/>
            <a:ext cx="9339944" cy="4765521"/>
          </a:xfrm>
          <a:prstGeom prst="rect">
            <a:avLst/>
          </a:prstGeom>
        </p:spPr>
      </p:pic>
      <p:pic>
        <p:nvPicPr>
          <p:cNvPr id="3074" name="Picture 2" descr="[Josef Bacik]">
            <a:extLst>
              <a:ext uri="{FF2B5EF4-FFF2-40B4-BE49-F238E27FC236}">
                <a16:creationId xmlns:a16="http://schemas.microsoft.com/office/drawing/2014/main" id="{BC59A57A-06D2-C88C-6C87-6BB7CB9D6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348" y="2335987"/>
            <a:ext cx="204787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35522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7A5CF-25DC-F5C3-0D00-518CC63802FD}"/>
              </a:ext>
            </a:extLst>
          </p:cNvPr>
          <p:cNvSpPr>
            <a:spLocks noGrp="1"/>
          </p:cNvSpPr>
          <p:nvPr>
            <p:ph type="title"/>
          </p:nvPr>
        </p:nvSpPr>
        <p:spPr/>
        <p:txBody>
          <a:bodyPr/>
          <a:lstStyle/>
          <a:p>
            <a:r>
              <a:rPr lang="en-US" dirty="0"/>
              <a:t>A few things I often remind others about</a:t>
            </a:r>
          </a:p>
        </p:txBody>
      </p:sp>
      <p:sp>
        <p:nvSpPr>
          <p:cNvPr id="3" name="Content Placeholder 2">
            <a:extLst>
              <a:ext uri="{FF2B5EF4-FFF2-40B4-BE49-F238E27FC236}">
                <a16:creationId xmlns:a16="http://schemas.microsoft.com/office/drawing/2014/main" id="{7E108B92-F68F-500E-3945-43E7C8918756}"/>
              </a:ext>
            </a:extLst>
          </p:cNvPr>
          <p:cNvSpPr>
            <a:spLocks noGrp="1"/>
          </p:cNvSpPr>
          <p:nvPr>
            <p:ph idx="1"/>
          </p:nvPr>
        </p:nvSpPr>
        <p:spPr/>
        <p:txBody>
          <a:bodyPr>
            <a:normAutofit lnSpcReduction="10000"/>
          </a:bodyPr>
          <a:lstStyle/>
          <a:p>
            <a:r>
              <a:rPr lang="en-US" dirty="0"/>
              <a:t>Make sure you follow kernel style and processes if planning to ever send Linux patches upstream or want to get external review</a:t>
            </a:r>
          </a:p>
          <a:p>
            <a:endParaRPr lang="en-US" dirty="0"/>
          </a:p>
          <a:p>
            <a:endParaRPr lang="en-US" dirty="0"/>
          </a:p>
          <a:p>
            <a:endParaRPr lang="en-US" dirty="0"/>
          </a:p>
          <a:p>
            <a:r>
              <a:rPr lang="en-US" dirty="0"/>
              <a:t>Test, Test, test</a:t>
            </a:r>
          </a:p>
          <a:p>
            <a:r>
              <a:rPr lang="en-US" dirty="0"/>
              <a:t>Don’t forget “</a:t>
            </a:r>
            <a:r>
              <a:rPr lang="en-US" dirty="0" err="1"/>
              <a:t>checkpatch</a:t>
            </a:r>
            <a:r>
              <a:rPr lang="en-US" dirty="0"/>
              <a:t>” and “sparse” !!</a:t>
            </a:r>
          </a:p>
          <a:p>
            <a:r>
              <a:rPr lang="en-US" dirty="0"/>
              <a:t>Make sure you post to the right mailing lists and be open to feedback</a:t>
            </a:r>
          </a:p>
          <a:p>
            <a:r>
              <a:rPr lang="en-US" dirty="0"/>
              <a:t>Reminder to keep thick skin … (and be polite even if others aren’t)</a:t>
            </a:r>
          </a:p>
          <a:p>
            <a:endParaRPr lang="en-US" dirty="0"/>
          </a:p>
        </p:txBody>
      </p:sp>
      <p:pic>
        <p:nvPicPr>
          <p:cNvPr id="5" name="Picture 4">
            <a:extLst>
              <a:ext uri="{FF2B5EF4-FFF2-40B4-BE49-F238E27FC236}">
                <a16:creationId xmlns:a16="http://schemas.microsoft.com/office/drawing/2014/main" id="{9D0DA3A4-3296-640E-C0F6-C644B3D25803}"/>
              </a:ext>
            </a:extLst>
          </p:cNvPr>
          <p:cNvPicPr>
            <a:picLocks noChangeAspect="1"/>
          </p:cNvPicPr>
          <p:nvPr/>
        </p:nvPicPr>
        <p:blipFill>
          <a:blip r:embed="rId2"/>
          <a:stretch>
            <a:fillRect/>
          </a:stretch>
        </p:blipFill>
        <p:spPr>
          <a:xfrm>
            <a:off x="838200" y="2610573"/>
            <a:ext cx="10789204" cy="1390721"/>
          </a:xfrm>
          <a:prstGeom prst="rect">
            <a:avLst/>
          </a:prstGeom>
        </p:spPr>
      </p:pic>
    </p:spTree>
    <p:extLst>
      <p:ext uri="{BB962C8B-B14F-4D97-AF65-F5344CB8AC3E}">
        <p14:creationId xmlns:p14="http://schemas.microsoft.com/office/powerpoint/2010/main" val="4191908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5C3BD-3BFF-40F7-596C-991FB82EDC87}"/>
              </a:ext>
            </a:extLst>
          </p:cNvPr>
          <p:cNvSpPr>
            <a:spLocks noGrp="1"/>
          </p:cNvSpPr>
          <p:nvPr>
            <p:ph type="title"/>
          </p:nvPr>
        </p:nvSpPr>
        <p:spPr>
          <a:xfrm>
            <a:off x="588263" y="457200"/>
            <a:ext cx="11018520" cy="553998"/>
          </a:xfrm>
        </p:spPr>
        <p:txBody>
          <a:bodyPr/>
          <a:lstStyle/>
          <a:p>
            <a:r>
              <a:rPr lang="en-US" dirty="0">
                <a:cs typeface="Segoe UI"/>
              </a:rPr>
              <a:t>Next Week</a:t>
            </a:r>
            <a:endParaRPr lang="en-US" dirty="0"/>
          </a:p>
        </p:txBody>
      </p:sp>
      <p:sp>
        <p:nvSpPr>
          <p:cNvPr id="6" name="Text Placeholder 2">
            <a:extLst>
              <a:ext uri="{FF2B5EF4-FFF2-40B4-BE49-F238E27FC236}">
                <a16:creationId xmlns:a16="http://schemas.microsoft.com/office/drawing/2014/main" id="{F96866C1-0D26-1C41-9BA7-4F2F97420E8D}"/>
              </a:ext>
            </a:extLst>
          </p:cNvPr>
          <p:cNvSpPr>
            <a:spLocks noGrp="1"/>
          </p:cNvSpPr>
          <p:nvPr>
            <p:ph type="body" sz="quarter" idx="10"/>
          </p:nvPr>
        </p:nvSpPr>
        <p:spPr>
          <a:xfrm>
            <a:off x="584200" y="1435100"/>
            <a:ext cx="10324854" cy="4955203"/>
          </a:xfrm>
        </p:spPr>
        <p:txBody>
          <a:bodyPr vert="horz" wrap="square" lIns="0" tIns="0" rIns="0" bIns="0" rtlCol="0" anchor="t">
            <a:spAutoFit/>
          </a:bodyPr>
          <a:lstStyle/>
          <a:p>
            <a:pPr marL="457200" indent="-457200">
              <a:buFont typeface="Arial" panose="05000000000000000000" pitchFamily="2" charset="2"/>
              <a:buChar char="•"/>
            </a:pPr>
            <a:endParaRPr lang="en-US" dirty="0">
              <a:latin typeface="Segoe UI" panose="020B0502040204020203" pitchFamily="34" charset="0"/>
              <a:cs typeface="Segoe UI" panose="020B0502040204020203" pitchFamily="34" charset="0"/>
            </a:endParaRPr>
          </a:p>
          <a:p>
            <a:r>
              <a:rPr lang="en-US" sz="2800" dirty="0">
                <a:gradFill>
                  <a:gsLst>
                    <a:gs pos="2917">
                      <a:schemeClr val="tx1"/>
                    </a:gs>
                    <a:gs pos="30000">
                      <a:schemeClr val="tx1"/>
                    </a:gs>
                  </a:gsLst>
                  <a:lin ang="5400000" scaled="0"/>
                </a:gradFill>
                <a:latin typeface="+mn-lt"/>
                <a:cs typeface="Segoe UI"/>
              </a:rPr>
              <a:t>Kernel Facilities – Memory Management</a:t>
            </a:r>
            <a:endParaRPr lang="en-US" dirty="0">
              <a:latin typeface="+mn-lt"/>
              <a:cs typeface="Segoe UI" panose="020B0502040204020203" pitchFamily="34" charset="0"/>
            </a:endParaRPr>
          </a:p>
          <a:p>
            <a:pPr marL="457200" indent="-457200">
              <a:buClr>
                <a:srgbClr val="1A1A1A"/>
              </a:buClr>
              <a:buFont typeface="Arial" panose="05000000000000000000" pitchFamily="2" charset="2"/>
              <a:buChar char="•"/>
            </a:pPr>
            <a:endParaRPr lang="en-US" dirty="0">
              <a:latin typeface="Segoe UI" panose="020B0502040204020203" pitchFamily="34" charset="0"/>
              <a:cs typeface="Segoe UI" panose="020B0502040204020203" pitchFamily="34" charset="0"/>
            </a:endParaRPr>
          </a:p>
          <a:p>
            <a:pPr marL="457200" indent="-457200">
              <a:buClr>
                <a:srgbClr val="1A1A1A"/>
              </a:buClr>
              <a:buFont typeface="Arial" panose="05000000000000000000" pitchFamily="2" charset="2"/>
              <a:buChar char="•"/>
            </a:pPr>
            <a:endParaRPr lang="en-US" dirty="0">
              <a:latin typeface="Segoe UI" panose="020B0502040204020203" pitchFamily="34" charset="0"/>
              <a:cs typeface="Segoe UI" panose="020B0502040204020203" pitchFamily="34" charset="0"/>
            </a:endParaRPr>
          </a:p>
          <a:p>
            <a:pPr>
              <a:buClr>
                <a:srgbClr val="1A1A1A"/>
              </a:buClr>
            </a:pPr>
            <a:r>
              <a:rPr lang="en-US" dirty="0">
                <a:latin typeface="Segoe UI" panose="020B0502040204020203" pitchFamily="34" charset="0"/>
                <a:cs typeface="Segoe UI" panose="020B0502040204020203" pitchFamily="34" charset="0"/>
              </a:rPr>
              <a:t>Please complete Lab 4.</a:t>
            </a:r>
          </a:p>
          <a:p>
            <a:pPr>
              <a:buClr>
                <a:srgbClr val="1A1A1A"/>
              </a:buClr>
            </a:pPr>
            <a:endParaRPr lang="en-US" dirty="0">
              <a:latin typeface="Segoe UI" panose="020B0502040204020203" pitchFamily="34" charset="0"/>
              <a:cs typeface="Segoe UI" panose="020B0502040204020203" pitchFamily="34" charset="0"/>
            </a:endParaRPr>
          </a:p>
          <a:p>
            <a:pPr>
              <a:buClr>
                <a:srgbClr val="1A1A1A"/>
              </a:buClr>
            </a:pPr>
            <a:endParaRPr lang="en-US" dirty="0">
              <a:latin typeface="Segoe UI" panose="020B0502040204020203" pitchFamily="34" charset="0"/>
              <a:cs typeface="Segoe UI" panose="020B0502040204020203" pitchFamily="34" charset="0"/>
            </a:endParaRPr>
          </a:p>
          <a:p>
            <a:pPr>
              <a:buClr>
                <a:srgbClr val="1A1A1A"/>
              </a:buClr>
            </a:pPr>
            <a:r>
              <a:rPr lang="en-US" dirty="0">
                <a:latin typeface="Segoe UI" panose="020B0502040204020203" pitchFamily="34" charset="0"/>
                <a:cs typeface="Segoe UI" panose="020B0502040204020203" pitchFamily="34" charset="0"/>
              </a:rPr>
              <a:t>Please provide feedback: </a:t>
            </a:r>
            <a:r>
              <a:rPr lang="en-US" dirty="0">
                <a:latin typeface="Segoe UI" panose="020B0502040204020203" pitchFamily="34" charset="0"/>
                <a:cs typeface="Segoe UI" panose="020B0502040204020203" pitchFamily="34" charset="0"/>
                <a:hlinkClick r:id="rId2"/>
              </a:rPr>
              <a:t>https://aka.ms/AzureAdvanced/feedback</a:t>
            </a:r>
            <a:r>
              <a:rPr lang="en-US"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51639210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2" name="Group 511">
            <a:extLst>
              <a:ext uri="{FF2B5EF4-FFF2-40B4-BE49-F238E27FC236}">
                <a16:creationId xmlns:a16="http://schemas.microsoft.com/office/drawing/2014/main" id="{A7B7BCEC-D713-45A4-AA84-A68654898EDA}"/>
              </a:ext>
            </a:extLst>
          </p:cNvPr>
          <p:cNvGrpSpPr/>
          <p:nvPr/>
        </p:nvGrpSpPr>
        <p:grpSpPr>
          <a:xfrm>
            <a:off x="833425" y="4701172"/>
            <a:ext cx="10566454" cy="347452"/>
            <a:chOff x="833425" y="4701172"/>
            <a:chExt cx="10566454" cy="347452"/>
          </a:xfrm>
          <a:solidFill>
            <a:schemeClr val="tx1"/>
          </a:solidFill>
        </p:grpSpPr>
        <p:grpSp>
          <p:nvGrpSpPr>
            <p:cNvPr id="513" name="Group 512">
              <a:extLst>
                <a:ext uri="{FF2B5EF4-FFF2-40B4-BE49-F238E27FC236}">
                  <a16:creationId xmlns:a16="http://schemas.microsoft.com/office/drawing/2014/main" id="{773A3E71-899E-42A8-BF15-35F7CF44ABEE}"/>
                </a:ext>
              </a:extLst>
            </p:cNvPr>
            <p:cNvGrpSpPr/>
            <p:nvPr/>
          </p:nvGrpSpPr>
          <p:grpSpPr bwMode="black">
            <a:xfrm>
              <a:off x="10392515" y="4748586"/>
              <a:ext cx="1007364" cy="252623"/>
              <a:chOff x="2321681" y="5571144"/>
              <a:chExt cx="701013" cy="175680"/>
            </a:xfrm>
            <a:grpFill/>
            <a:effectLst/>
          </p:grpSpPr>
          <p:sp>
            <p:nvSpPr>
              <p:cNvPr id="551" name="Freeform 23">
                <a:extLst>
                  <a:ext uri="{FF2B5EF4-FFF2-40B4-BE49-F238E27FC236}">
                    <a16:creationId xmlns:a16="http://schemas.microsoft.com/office/drawing/2014/main" id="{F5E655DD-3EAE-403F-9197-13BC6CC26C46}"/>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52" name="Freeform 24">
                <a:extLst>
                  <a:ext uri="{FF2B5EF4-FFF2-40B4-BE49-F238E27FC236}">
                    <a16:creationId xmlns:a16="http://schemas.microsoft.com/office/drawing/2014/main" id="{922428DB-CF8D-47B4-B042-C2E01AA250B6}"/>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53" name="Freeform 25">
                <a:extLst>
                  <a:ext uri="{FF2B5EF4-FFF2-40B4-BE49-F238E27FC236}">
                    <a16:creationId xmlns:a16="http://schemas.microsoft.com/office/drawing/2014/main" id="{F808A1C1-2DE8-4DC8-8D08-939954088D01}"/>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54" name="Freeform 26">
                <a:extLst>
                  <a:ext uri="{FF2B5EF4-FFF2-40B4-BE49-F238E27FC236}">
                    <a16:creationId xmlns:a16="http://schemas.microsoft.com/office/drawing/2014/main" id="{69D0A14D-4BFB-4730-8188-39471121B615}"/>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55" name="Freeform 27">
                <a:extLst>
                  <a:ext uri="{FF2B5EF4-FFF2-40B4-BE49-F238E27FC236}">
                    <a16:creationId xmlns:a16="http://schemas.microsoft.com/office/drawing/2014/main" id="{40359134-81E4-43DE-AFDD-C4C7BD46CC42}"/>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56" name="Freeform 28">
                <a:extLst>
                  <a:ext uri="{FF2B5EF4-FFF2-40B4-BE49-F238E27FC236}">
                    <a16:creationId xmlns:a16="http://schemas.microsoft.com/office/drawing/2014/main" id="{D901B4CE-BCE5-407E-9945-80CAFB8CCABF}"/>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57" name="Freeform 29">
                <a:extLst>
                  <a:ext uri="{FF2B5EF4-FFF2-40B4-BE49-F238E27FC236}">
                    <a16:creationId xmlns:a16="http://schemas.microsoft.com/office/drawing/2014/main" id="{1BC32990-A3FF-4391-88D7-CA0B99D35BE9}"/>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514" name="Group 513">
              <a:extLst>
                <a:ext uri="{FF2B5EF4-FFF2-40B4-BE49-F238E27FC236}">
                  <a16:creationId xmlns:a16="http://schemas.microsoft.com/office/drawing/2014/main" id="{5421B061-CA16-47C2-9B22-08CD1BC3F513}"/>
                </a:ext>
              </a:extLst>
            </p:cNvPr>
            <p:cNvGrpSpPr/>
            <p:nvPr/>
          </p:nvGrpSpPr>
          <p:grpSpPr bwMode="black">
            <a:xfrm>
              <a:off x="3735537" y="4744605"/>
              <a:ext cx="1244917" cy="260584"/>
              <a:chOff x="5513886" y="4978012"/>
              <a:chExt cx="866327" cy="181218"/>
            </a:xfrm>
            <a:grpFill/>
            <a:effectLst/>
          </p:grpSpPr>
          <p:sp>
            <p:nvSpPr>
              <p:cNvPr id="544" name="Freeform 29">
                <a:extLst>
                  <a:ext uri="{FF2B5EF4-FFF2-40B4-BE49-F238E27FC236}">
                    <a16:creationId xmlns:a16="http://schemas.microsoft.com/office/drawing/2014/main" id="{E92BBB7B-1AA2-4117-8261-488707D88B72}"/>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45" name="Freeform 30">
                <a:extLst>
                  <a:ext uri="{FF2B5EF4-FFF2-40B4-BE49-F238E27FC236}">
                    <a16:creationId xmlns:a16="http://schemas.microsoft.com/office/drawing/2014/main" id="{696CFD22-1586-4B1E-A6DC-587BA24F1699}"/>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46" name="Freeform 31">
                <a:extLst>
                  <a:ext uri="{FF2B5EF4-FFF2-40B4-BE49-F238E27FC236}">
                    <a16:creationId xmlns:a16="http://schemas.microsoft.com/office/drawing/2014/main" id="{2F720BDF-6ED6-4D0A-9391-530D1EC8F00C}"/>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47" name="Freeform 32">
                <a:extLst>
                  <a:ext uri="{FF2B5EF4-FFF2-40B4-BE49-F238E27FC236}">
                    <a16:creationId xmlns:a16="http://schemas.microsoft.com/office/drawing/2014/main" id="{E42056D6-4B73-489C-A457-79181826E175}"/>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48" name="Freeform 551">
                <a:extLst>
                  <a:ext uri="{FF2B5EF4-FFF2-40B4-BE49-F238E27FC236}">
                    <a16:creationId xmlns:a16="http://schemas.microsoft.com/office/drawing/2014/main" id="{AD064861-A361-48EB-9FC8-92B054A5FF17}"/>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49" name="Freeform 552">
                <a:extLst>
                  <a:ext uri="{FF2B5EF4-FFF2-40B4-BE49-F238E27FC236}">
                    <a16:creationId xmlns:a16="http://schemas.microsoft.com/office/drawing/2014/main" id="{9CD5E9EF-85F6-443F-8FC3-72511FBA3757}"/>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50" name="Freeform 553">
                <a:extLst>
                  <a:ext uri="{FF2B5EF4-FFF2-40B4-BE49-F238E27FC236}">
                    <a16:creationId xmlns:a16="http://schemas.microsoft.com/office/drawing/2014/main" id="{7B5013F4-E972-4305-976C-734AF87DB045}"/>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515" name="Group 514">
              <a:extLst>
                <a:ext uri="{FF2B5EF4-FFF2-40B4-BE49-F238E27FC236}">
                  <a16:creationId xmlns:a16="http://schemas.microsoft.com/office/drawing/2014/main" id="{4ADC1D10-3D1D-4990-89AF-55305D0C823C}"/>
                </a:ext>
              </a:extLst>
            </p:cNvPr>
            <p:cNvGrpSpPr/>
            <p:nvPr/>
          </p:nvGrpSpPr>
          <p:grpSpPr bwMode="black">
            <a:xfrm>
              <a:off x="6165167" y="4756419"/>
              <a:ext cx="830632" cy="236956"/>
              <a:chOff x="4664767" y="4986232"/>
              <a:chExt cx="578026" cy="164783"/>
            </a:xfrm>
            <a:grpFill/>
            <a:effectLst/>
          </p:grpSpPr>
          <p:sp>
            <p:nvSpPr>
              <p:cNvPr id="539" name="Freeform 22">
                <a:extLst>
                  <a:ext uri="{FF2B5EF4-FFF2-40B4-BE49-F238E27FC236}">
                    <a16:creationId xmlns:a16="http://schemas.microsoft.com/office/drawing/2014/main" id="{FB021C98-A67F-4CA3-ACE5-8E878B78B7F0}"/>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40" name="Freeform 23">
                <a:extLst>
                  <a:ext uri="{FF2B5EF4-FFF2-40B4-BE49-F238E27FC236}">
                    <a16:creationId xmlns:a16="http://schemas.microsoft.com/office/drawing/2014/main" id="{B6F6E83C-CF6A-4ACC-A777-72747E1D5F1E}"/>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41" name="Freeform 24">
                <a:extLst>
                  <a:ext uri="{FF2B5EF4-FFF2-40B4-BE49-F238E27FC236}">
                    <a16:creationId xmlns:a16="http://schemas.microsoft.com/office/drawing/2014/main" id="{BBC88261-3870-443E-A015-ABEF72DAB632}"/>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42" name="Freeform 25">
                <a:extLst>
                  <a:ext uri="{FF2B5EF4-FFF2-40B4-BE49-F238E27FC236}">
                    <a16:creationId xmlns:a16="http://schemas.microsoft.com/office/drawing/2014/main" id="{43946253-1B75-490D-BD09-A8E60DD2EC08}"/>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43" name="Freeform 26">
                <a:extLst>
                  <a:ext uri="{FF2B5EF4-FFF2-40B4-BE49-F238E27FC236}">
                    <a16:creationId xmlns:a16="http://schemas.microsoft.com/office/drawing/2014/main" id="{52A5E5B1-2CF9-4A34-AA37-A26F255CC597}"/>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516" name="Group 515">
              <a:extLst>
                <a:ext uri="{FF2B5EF4-FFF2-40B4-BE49-F238E27FC236}">
                  <a16:creationId xmlns:a16="http://schemas.microsoft.com/office/drawing/2014/main" id="{09122EA9-D9C9-4254-8E36-5AED3FAE2974}"/>
                </a:ext>
              </a:extLst>
            </p:cNvPr>
            <p:cNvGrpSpPr/>
            <p:nvPr/>
          </p:nvGrpSpPr>
          <p:grpSpPr bwMode="black">
            <a:xfrm>
              <a:off x="833425" y="4701172"/>
              <a:ext cx="1717399" cy="347452"/>
              <a:chOff x="3393928" y="4967561"/>
              <a:chExt cx="999744" cy="202126"/>
            </a:xfrm>
            <a:grpFill/>
            <a:effectLst/>
          </p:grpSpPr>
          <p:sp>
            <p:nvSpPr>
              <p:cNvPr id="530" name="Freeform 27">
                <a:extLst>
                  <a:ext uri="{FF2B5EF4-FFF2-40B4-BE49-F238E27FC236}">
                    <a16:creationId xmlns:a16="http://schemas.microsoft.com/office/drawing/2014/main" id="{1B40CC6C-7771-45BF-B11B-0A032BF1B304}"/>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31" name="Freeform 28">
                <a:extLst>
                  <a:ext uri="{FF2B5EF4-FFF2-40B4-BE49-F238E27FC236}">
                    <a16:creationId xmlns:a16="http://schemas.microsoft.com/office/drawing/2014/main" id="{DCB40EE3-8AE9-49B6-9591-4B7B53740103}"/>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32" name="Rectangle 29">
                <a:extLst>
                  <a:ext uri="{FF2B5EF4-FFF2-40B4-BE49-F238E27FC236}">
                    <a16:creationId xmlns:a16="http://schemas.microsoft.com/office/drawing/2014/main" id="{B0D9B8DE-39E0-4C48-9ED9-6245B4381248}"/>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33" name="Freeform 30">
                <a:extLst>
                  <a:ext uri="{FF2B5EF4-FFF2-40B4-BE49-F238E27FC236}">
                    <a16:creationId xmlns:a16="http://schemas.microsoft.com/office/drawing/2014/main" id="{B9127028-99D0-46C1-A798-97E40679CD13}"/>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34" name="Freeform 31">
                <a:extLst>
                  <a:ext uri="{FF2B5EF4-FFF2-40B4-BE49-F238E27FC236}">
                    <a16:creationId xmlns:a16="http://schemas.microsoft.com/office/drawing/2014/main" id="{91503CE7-A421-46AF-8AB8-D8E9B9157B52}"/>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35" name="Freeform 32">
                <a:extLst>
                  <a:ext uri="{FF2B5EF4-FFF2-40B4-BE49-F238E27FC236}">
                    <a16:creationId xmlns:a16="http://schemas.microsoft.com/office/drawing/2014/main" id="{3E1B7F13-5B6A-4234-B9DE-8C9C681C1B69}"/>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36" name="Freeform 33">
                <a:extLst>
                  <a:ext uri="{FF2B5EF4-FFF2-40B4-BE49-F238E27FC236}">
                    <a16:creationId xmlns:a16="http://schemas.microsoft.com/office/drawing/2014/main" id="{6F48C70D-B296-4CFB-9EAA-F071AFF3605B}"/>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37" name="Freeform 34">
                <a:extLst>
                  <a:ext uri="{FF2B5EF4-FFF2-40B4-BE49-F238E27FC236}">
                    <a16:creationId xmlns:a16="http://schemas.microsoft.com/office/drawing/2014/main" id="{A1B5449E-5A57-4840-A3ED-588E05F107F5}"/>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38" name="Freeform 35">
                <a:extLst>
                  <a:ext uri="{FF2B5EF4-FFF2-40B4-BE49-F238E27FC236}">
                    <a16:creationId xmlns:a16="http://schemas.microsoft.com/office/drawing/2014/main" id="{F0674C36-2C74-4D68-B90C-1267D79D741B}"/>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517" name="Group 516">
              <a:extLst>
                <a:ext uri="{FF2B5EF4-FFF2-40B4-BE49-F238E27FC236}">
                  <a16:creationId xmlns:a16="http://schemas.microsoft.com/office/drawing/2014/main" id="{ED32B3CE-D073-409C-8F29-8620BFBF4605}"/>
                </a:ext>
              </a:extLst>
            </p:cNvPr>
            <p:cNvGrpSpPr/>
            <p:nvPr/>
          </p:nvGrpSpPr>
          <p:grpSpPr bwMode="black">
            <a:xfrm>
              <a:off x="8180512" y="4740080"/>
              <a:ext cx="1027289" cy="269638"/>
              <a:chOff x="420233" y="6191684"/>
              <a:chExt cx="714879" cy="187513"/>
            </a:xfrm>
            <a:grpFill/>
            <a:effectLst/>
          </p:grpSpPr>
          <p:sp>
            <p:nvSpPr>
              <p:cNvPr id="518" name="Freeform 20">
                <a:extLst>
                  <a:ext uri="{FF2B5EF4-FFF2-40B4-BE49-F238E27FC236}">
                    <a16:creationId xmlns:a16="http://schemas.microsoft.com/office/drawing/2014/main" id="{8E5C2BF8-7759-4D9B-ABAB-643F5F1D3071}"/>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19" name="Freeform 21">
                <a:extLst>
                  <a:ext uri="{FF2B5EF4-FFF2-40B4-BE49-F238E27FC236}">
                    <a16:creationId xmlns:a16="http://schemas.microsoft.com/office/drawing/2014/main" id="{D64FD9E6-3377-41C9-8999-E4DA7B45070D}"/>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20" name="Freeform 22">
                <a:extLst>
                  <a:ext uri="{FF2B5EF4-FFF2-40B4-BE49-F238E27FC236}">
                    <a16:creationId xmlns:a16="http://schemas.microsoft.com/office/drawing/2014/main" id="{22ECACB2-20F3-4797-9686-8E9E94954ABE}"/>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21" name="Freeform 25">
                <a:extLst>
                  <a:ext uri="{FF2B5EF4-FFF2-40B4-BE49-F238E27FC236}">
                    <a16:creationId xmlns:a16="http://schemas.microsoft.com/office/drawing/2014/main" id="{FDED75A2-2729-49F7-93E7-FD0652BC2AFB}"/>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22" name="Freeform 26">
                <a:extLst>
                  <a:ext uri="{FF2B5EF4-FFF2-40B4-BE49-F238E27FC236}">
                    <a16:creationId xmlns:a16="http://schemas.microsoft.com/office/drawing/2014/main" id="{D216B0C4-DCB0-4324-8872-5D8C5646101A}"/>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23" name="Freeform 36">
                <a:extLst>
                  <a:ext uri="{FF2B5EF4-FFF2-40B4-BE49-F238E27FC236}">
                    <a16:creationId xmlns:a16="http://schemas.microsoft.com/office/drawing/2014/main" id="{8BC3E7EC-2674-4F4E-8891-ED9D664F2389}"/>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24" name="Freeform 37">
                <a:extLst>
                  <a:ext uri="{FF2B5EF4-FFF2-40B4-BE49-F238E27FC236}">
                    <a16:creationId xmlns:a16="http://schemas.microsoft.com/office/drawing/2014/main" id="{19BA5711-964F-4B8E-924A-473C94EF1784}"/>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25" name="Freeform 38">
                <a:extLst>
                  <a:ext uri="{FF2B5EF4-FFF2-40B4-BE49-F238E27FC236}">
                    <a16:creationId xmlns:a16="http://schemas.microsoft.com/office/drawing/2014/main" id="{A6192009-0BFE-4987-9ABE-561A3254AFC4}"/>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26" name="Freeform 39">
                <a:extLst>
                  <a:ext uri="{FF2B5EF4-FFF2-40B4-BE49-F238E27FC236}">
                    <a16:creationId xmlns:a16="http://schemas.microsoft.com/office/drawing/2014/main" id="{135958CE-0C8D-473B-8204-48B43123E18A}"/>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27" name="Freeform 42">
                <a:extLst>
                  <a:ext uri="{FF2B5EF4-FFF2-40B4-BE49-F238E27FC236}">
                    <a16:creationId xmlns:a16="http://schemas.microsoft.com/office/drawing/2014/main" id="{1FAFB68B-A4A4-408A-8265-A1486D1F21B2}"/>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28" name="Freeform 43">
                <a:extLst>
                  <a:ext uri="{FF2B5EF4-FFF2-40B4-BE49-F238E27FC236}">
                    <a16:creationId xmlns:a16="http://schemas.microsoft.com/office/drawing/2014/main" id="{3C270A4C-D6A7-4A43-8ED0-49966F532335}"/>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29" name="Freeform 44">
                <a:extLst>
                  <a:ext uri="{FF2B5EF4-FFF2-40B4-BE49-F238E27FC236}">
                    <a16:creationId xmlns:a16="http://schemas.microsoft.com/office/drawing/2014/main" id="{083522B3-589C-4328-9598-BD66F6151542}"/>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grpSp>
        <p:nvGrpSpPr>
          <p:cNvPr id="558" name="Group 557">
            <a:extLst>
              <a:ext uri="{FF2B5EF4-FFF2-40B4-BE49-F238E27FC236}">
                <a16:creationId xmlns:a16="http://schemas.microsoft.com/office/drawing/2014/main" id="{800EBC88-BF24-481E-AF01-688A25898429}"/>
              </a:ext>
            </a:extLst>
          </p:cNvPr>
          <p:cNvGrpSpPr/>
          <p:nvPr/>
        </p:nvGrpSpPr>
        <p:grpSpPr>
          <a:xfrm>
            <a:off x="833425" y="707516"/>
            <a:ext cx="10566454" cy="517748"/>
            <a:chOff x="833425" y="707516"/>
            <a:chExt cx="10566454" cy="517748"/>
          </a:xfrm>
          <a:solidFill>
            <a:schemeClr val="tx1"/>
          </a:solidFill>
        </p:grpSpPr>
        <p:grpSp>
          <p:nvGrpSpPr>
            <p:cNvPr id="559" name="Group 558">
              <a:extLst>
                <a:ext uri="{FF2B5EF4-FFF2-40B4-BE49-F238E27FC236}">
                  <a16:creationId xmlns:a16="http://schemas.microsoft.com/office/drawing/2014/main" id="{9E6AE095-7D65-45EB-892B-CA4D8D45D6C2}"/>
                </a:ext>
              </a:extLst>
            </p:cNvPr>
            <p:cNvGrpSpPr/>
            <p:nvPr/>
          </p:nvGrpSpPr>
          <p:grpSpPr bwMode="black">
            <a:xfrm>
              <a:off x="3518798" y="844019"/>
              <a:ext cx="1508473" cy="244746"/>
              <a:chOff x="891368" y="5611897"/>
              <a:chExt cx="1049730" cy="170204"/>
            </a:xfrm>
            <a:grpFill/>
            <a:effectLst/>
          </p:grpSpPr>
          <p:sp>
            <p:nvSpPr>
              <p:cNvPr id="593" name="Freeform 32">
                <a:extLst>
                  <a:ext uri="{FF2B5EF4-FFF2-40B4-BE49-F238E27FC236}">
                    <a16:creationId xmlns:a16="http://schemas.microsoft.com/office/drawing/2014/main" id="{02CB6C4B-B48A-4BC5-9040-1407DA595AD5}"/>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94" name="Freeform 33">
                <a:extLst>
                  <a:ext uri="{FF2B5EF4-FFF2-40B4-BE49-F238E27FC236}">
                    <a16:creationId xmlns:a16="http://schemas.microsoft.com/office/drawing/2014/main" id="{65F8C2BB-3A11-4C38-93FD-D7435C2FDD2E}"/>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95" name="Rectangle 34">
                <a:extLst>
                  <a:ext uri="{FF2B5EF4-FFF2-40B4-BE49-F238E27FC236}">
                    <a16:creationId xmlns:a16="http://schemas.microsoft.com/office/drawing/2014/main" id="{0EDD8790-CF0F-40F7-A424-A9BD0F83BE59}"/>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96" name="Freeform 35">
                <a:extLst>
                  <a:ext uri="{FF2B5EF4-FFF2-40B4-BE49-F238E27FC236}">
                    <a16:creationId xmlns:a16="http://schemas.microsoft.com/office/drawing/2014/main" id="{32F98AC4-CE1F-4D48-8D7B-861266B07A62}"/>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97" name="Freeform 36">
                <a:extLst>
                  <a:ext uri="{FF2B5EF4-FFF2-40B4-BE49-F238E27FC236}">
                    <a16:creationId xmlns:a16="http://schemas.microsoft.com/office/drawing/2014/main" id="{1C422892-F13A-48D2-B3E5-C2C301D45EF9}"/>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98" name="Freeform 37">
                <a:extLst>
                  <a:ext uri="{FF2B5EF4-FFF2-40B4-BE49-F238E27FC236}">
                    <a16:creationId xmlns:a16="http://schemas.microsoft.com/office/drawing/2014/main" id="{C1789A12-F746-4D55-848C-F5DDE9891008}"/>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99" name="Freeform 38">
                <a:extLst>
                  <a:ext uri="{FF2B5EF4-FFF2-40B4-BE49-F238E27FC236}">
                    <a16:creationId xmlns:a16="http://schemas.microsoft.com/office/drawing/2014/main" id="{E31FECFF-BD76-4C85-854D-3BCE51BAD315}"/>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00" name="Freeform 39">
                <a:extLst>
                  <a:ext uri="{FF2B5EF4-FFF2-40B4-BE49-F238E27FC236}">
                    <a16:creationId xmlns:a16="http://schemas.microsoft.com/office/drawing/2014/main" id="{7B391656-A3B2-4566-BC5B-ABAA4920581D}"/>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01" name="Freeform 40">
                <a:extLst>
                  <a:ext uri="{FF2B5EF4-FFF2-40B4-BE49-F238E27FC236}">
                    <a16:creationId xmlns:a16="http://schemas.microsoft.com/office/drawing/2014/main" id="{2D90861E-88CD-46A4-9BFE-67C85C4292AE}"/>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560" name="Group 559">
              <a:extLst>
                <a:ext uri="{FF2B5EF4-FFF2-40B4-BE49-F238E27FC236}">
                  <a16:creationId xmlns:a16="http://schemas.microsoft.com/office/drawing/2014/main" id="{71ECF962-8657-411B-B666-9EBB9BE2B864}"/>
                </a:ext>
              </a:extLst>
            </p:cNvPr>
            <p:cNvGrpSpPr/>
            <p:nvPr/>
          </p:nvGrpSpPr>
          <p:grpSpPr bwMode="black">
            <a:xfrm>
              <a:off x="833425" y="803174"/>
              <a:ext cx="1580308" cy="326436"/>
              <a:chOff x="7682933" y="4955117"/>
              <a:chExt cx="1099718" cy="227012"/>
            </a:xfrm>
            <a:grpFill/>
            <a:effectLst/>
          </p:grpSpPr>
          <p:sp>
            <p:nvSpPr>
              <p:cNvPr id="584" name="Freeform 22">
                <a:extLst>
                  <a:ext uri="{FF2B5EF4-FFF2-40B4-BE49-F238E27FC236}">
                    <a16:creationId xmlns:a16="http://schemas.microsoft.com/office/drawing/2014/main" id="{8245ED80-4842-4ADB-A0D1-2A36AE688CFB}"/>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85" name="Freeform 23">
                <a:extLst>
                  <a:ext uri="{FF2B5EF4-FFF2-40B4-BE49-F238E27FC236}">
                    <a16:creationId xmlns:a16="http://schemas.microsoft.com/office/drawing/2014/main" id="{B674BACC-9AB5-436B-AD9A-C1B11AF0E054}"/>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86" name="Freeform 24">
                <a:extLst>
                  <a:ext uri="{FF2B5EF4-FFF2-40B4-BE49-F238E27FC236}">
                    <a16:creationId xmlns:a16="http://schemas.microsoft.com/office/drawing/2014/main" id="{413E13EC-53EC-4EB2-8BD2-11F389EDD9B9}"/>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87" name="Freeform 25">
                <a:extLst>
                  <a:ext uri="{FF2B5EF4-FFF2-40B4-BE49-F238E27FC236}">
                    <a16:creationId xmlns:a16="http://schemas.microsoft.com/office/drawing/2014/main" id="{19A7E870-8D8E-4FEA-967F-9B4328A88251}"/>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88" name="Freeform 26">
                <a:extLst>
                  <a:ext uri="{FF2B5EF4-FFF2-40B4-BE49-F238E27FC236}">
                    <a16:creationId xmlns:a16="http://schemas.microsoft.com/office/drawing/2014/main" id="{5A47EEB3-2E01-497C-9290-CEFD89D6B5C0}"/>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89" name="Freeform 27">
                <a:extLst>
                  <a:ext uri="{FF2B5EF4-FFF2-40B4-BE49-F238E27FC236}">
                    <a16:creationId xmlns:a16="http://schemas.microsoft.com/office/drawing/2014/main" id="{6F54040C-3F02-48FF-A705-5CC1F9A571B9}"/>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90" name="Freeform 28">
                <a:extLst>
                  <a:ext uri="{FF2B5EF4-FFF2-40B4-BE49-F238E27FC236}">
                    <a16:creationId xmlns:a16="http://schemas.microsoft.com/office/drawing/2014/main" id="{E64645C2-9B00-4EF0-AB8B-5D9B341FB432}"/>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91" name="Freeform 29">
                <a:extLst>
                  <a:ext uri="{FF2B5EF4-FFF2-40B4-BE49-F238E27FC236}">
                    <a16:creationId xmlns:a16="http://schemas.microsoft.com/office/drawing/2014/main" id="{EB52E0B7-ED82-4EB9-8C0C-62DD2860E3A9}"/>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92" name="Freeform 30">
                <a:extLst>
                  <a:ext uri="{FF2B5EF4-FFF2-40B4-BE49-F238E27FC236}">
                    <a16:creationId xmlns:a16="http://schemas.microsoft.com/office/drawing/2014/main" id="{E6C0C840-2F6A-456D-8713-2BEADB87E358}"/>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561" name="Group 560">
              <a:extLst>
                <a:ext uri="{FF2B5EF4-FFF2-40B4-BE49-F238E27FC236}">
                  <a16:creationId xmlns:a16="http://schemas.microsoft.com/office/drawing/2014/main" id="{B908B837-0601-477C-8538-0013194DBE42}"/>
                </a:ext>
              </a:extLst>
            </p:cNvPr>
            <p:cNvGrpSpPr/>
            <p:nvPr/>
          </p:nvGrpSpPr>
          <p:grpSpPr bwMode="black">
            <a:xfrm>
              <a:off x="6132336" y="724494"/>
              <a:ext cx="1320793" cy="483797"/>
              <a:chOff x="7376591" y="6134773"/>
              <a:chExt cx="919129" cy="336446"/>
            </a:xfrm>
            <a:grpFill/>
            <a:effectLst/>
          </p:grpSpPr>
          <p:sp>
            <p:nvSpPr>
              <p:cNvPr id="577" name="Freeform 24">
                <a:extLst>
                  <a:ext uri="{FF2B5EF4-FFF2-40B4-BE49-F238E27FC236}">
                    <a16:creationId xmlns:a16="http://schemas.microsoft.com/office/drawing/2014/main" id="{49720DAA-217A-4FE8-90ED-1C4EC4D57485}"/>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78" name="Freeform 25">
                <a:extLst>
                  <a:ext uri="{FF2B5EF4-FFF2-40B4-BE49-F238E27FC236}">
                    <a16:creationId xmlns:a16="http://schemas.microsoft.com/office/drawing/2014/main" id="{F4702439-5526-4A34-AA5E-FF246ADF8326}"/>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79" name="Freeform 26">
                <a:extLst>
                  <a:ext uri="{FF2B5EF4-FFF2-40B4-BE49-F238E27FC236}">
                    <a16:creationId xmlns:a16="http://schemas.microsoft.com/office/drawing/2014/main" id="{30D961B2-2A6F-4405-A32D-07DF7551EE8C}"/>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80" name="Freeform 27">
                <a:extLst>
                  <a:ext uri="{FF2B5EF4-FFF2-40B4-BE49-F238E27FC236}">
                    <a16:creationId xmlns:a16="http://schemas.microsoft.com/office/drawing/2014/main" id="{9F385D2D-B842-48D3-B139-782E944E554A}"/>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81" name="Freeform 28">
                <a:extLst>
                  <a:ext uri="{FF2B5EF4-FFF2-40B4-BE49-F238E27FC236}">
                    <a16:creationId xmlns:a16="http://schemas.microsoft.com/office/drawing/2014/main" id="{52E095D9-C42D-47BB-A3F4-FCCB2F8B9499}"/>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82" name="Freeform 29">
                <a:extLst>
                  <a:ext uri="{FF2B5EF4-FFF2-40B4-BE49-F238E27FC236}">
                    <a16:creationId xmlns:a16="http://schemas.microsoft.com/office/drawing/2014/main" id="{BE653C73-3996-4A35-9FE6-1CEC26043310}"/>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83" name="Freeform 30">
                <a:extLst>
                  <a:ext uri="{FF2B5EF4-FFF2-40B4-BE49-F238E27FC236}">
                    <a16:creationId xmlns:a16="http://schemas.microsoft.com/office/drawing/2014/main" id="{22D2F231-E144-41EC-A2C0-62F6BEA5C130}"/>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562" name="Group 561">
              <a:extLst>
                <a:ext uri="{FF2B5EF4-FFF2-40B4-BE49-F238E27FC236}">
                  <a16:creationId xmlns:a16="http://schemas.microsoft.com/office/drawing/2014/main" id="{D3DCCE40-2E58-4DEF-945E-E0E929D4A1EB}"/>
                </a:ext>
              </a:extLst>
            </p:cNvPr>
            <p:cNvGrpSpPr/>
            <p:nvPr/>
          </p:nvGrpSpPr>
          <p:grpSpPr bwMode="black">
            <a:xfrm>
              <a:off x="8558194" y="707516"/>
              <a:ext cx="802804" cy="517748"/>
              <a:chOff x="2481885" y="4360116"/>
              <a:chExt cx="558662" cy="360056"/>
            </a:xfrm>
            <a:grpFill/>
            <a:effectLst/>
          </p:grpSpPr>
          <p:sp>
            <p:nvSpPr>
              <p:cNvPr id="570" name="Freeform 21">
                <a:extLst>
                  <a:ext uri="{FF2B5EF4-FFF2-40B4-BE49-F238E27FC236}">
                    <a16:creationId xmlns:a16="http://schemas.microsoft.com/office/drawing/2014/main" id="{EB1E5CEB-24BA-4C79-B17D-1BA6E3FD0DB4}"/>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71" name="Freeform 22">
                <a:extLst>
                  <a:ext uri="{FF2B5EF4-FFF2-40B4-BE49-F238E27FC236}">
                    <a16:creationId xmlns:a16="http://schemas.microsoft.com/office/drawing/2014/main" id="{904CDB19-EBA3-40C8-B61F-406710E462D1}"/>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72" name="Freeform 23">
                <a:extLst>
                  <a:ext uri="{FF2B5EF4-FFF2-40B4-BE49-F238E27FC236}">
                    <a16:creationId xmlns:a16="http://schemas.microsoft.com/office/drawing/2014/main" id="{E54DEF14-57CC-4BCF-B2A9-73C47ED47B2B}"/>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73" name="Freeform 24">
                <a:extLst>
                  <a:ext uri="{FF2B5EF4-FFF2-40B4-BE49-F238E27FC236}">
                    <a16:creationId xmlns:a16="http://schemas.microsoft.com/office/drawing/2014/main" id="{ADAA1D30-C574-4B28-ACF1-F9E915F1A1B2}"/>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74" name="Freeform 25">
                <a:extLst>
                  <a:ext uri="{FF2B5EF4-FFF2-40B4-BE49-F238E27FC236}">
                    <a16:creationId xmlns:a16="http://schemas.microsoft.com/office/drawing/2014/main" id="{F927C43B-04BD-4D6A-B622-5F14EA710104}"/>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75" name="Freeform 26">
                <a:extLst>
                  <a:ext uri="{FF2B5EF4-FFF2-40B4-BE49-F238E27FC236}">
                    <a16:creationId xmlns:a16="http://schemas.microsoft.com/office/drawing/2014/main" id="{FFB4B19E-251C-42F9-AECB-07CFDE8A69B6}"/>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76" name="Freeform 27">
                <a:extLst>
                  <a:ext uri="{FF2B5EF4-FFF2-40B4-BE49-F238E27FC236}">
                    <a16:creationId xmlns:a16="http://schemas.microsoft.com/office/drawing/2014/main" id="{8EB09724-FC5C-43EC-97EA-80EC8AD8024D}"/>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563" name="Group 562">
              <a:extLst>
                <a:ext uri="{FF2B5EF4-FFF2-40B4-BE49-F238E27FC236}">
                  <a16:creationId xmlns:a16="http://schemas.microsoft.com/office/drawing/2014/main" id="{0691184C-A170-4EEE-99B0-1E37E08C0C6F}"/>
                </a:ext>
              </a:extLst>
            </p:cNvPr>
            <p:cNvGrpSpPr/>
            <p:nvPr/>
          </p:nvGrpSpPr>
          <p:grpSpPr bwMode="black">
            <a:xfrm>
              <a:off x="10466063" y="832715"/>
              <a:ext cx="933816" cy="267352"/>
              <a:chOff x="6791943" y="4414224"/>
              <a:chExt cx="649833" cy="185924"/>
            </a:xfrm>
            <a:grpFill/>
            <a:effectLst/>
          </p:grpSpPr>
          <p:sp>
            <p:nvSpPr>
              <p:cNvPr id="564" name="Freeform 22">
                <a:extLst>
                  <a:ext uri="{FF2B5EF4-FFF2-40B4-BE49-F238E27FC236}">
                    <a16:creationId xmlns:a16="http://schemas.microsoft.com/office/drawing/2014/main" id="{E94A9122-313A-4ED8-8386-F356FAEC1F98}"/>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65" name="Freeform 23">
                <a:extLst>
                  <a:ext uri="{FF2B5EF4-FFF2-40B4-BE49-F238E27FC236}">
                    <a16:creationId xmlns:a16="http://schemas.microsoft.com/office/drawing/2014/main" id="{1AC3CECD-7C14-4F63-AA96-A5575FA21199}"/>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66" name="Freeform 24">
                <a:extLst>
                  <a:ext uri="{FF2B5EF4-FFF2-40B4-BE49-F238E27FC236}">
                    <a16:creationId xmlns:a16="http://schemas.microsoft.com/office/drawing/2014/main" id="{17BA6F3C-2CDE-48F9-B7BF-603D3490139A}"/>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67" name="Freeform 25">
                <a:extLst>
                  <a:ext uri="{FF2B5EF4-FFF2-40B4-BE49-F238E27FC236}">
                    <a16:creationId xmlns:a16="http://schemas.microsoft.com/office/drawing/2014/main" id="{64F8A0DD-881B-4C5A-A53D-74AE5994B145}"/>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68" name="Freeform 26">
                <a:extLst>
                  <a:ext uri="{FF2B5EF4-FFF2-40B4-BE49-F238E27FC236}">
                    <a16:creationId xmlns:a16="http://schemas.microsoft.com/office/drawing/2014/main" id="{FCD1DB48-12CA-40E5-9CE3-D98499C0B463}"/>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569" name="Freeform 27">
                <a:extLst>
                  <a:ext uri="{FF2B5EF4-FFF2-40B4-BE49-F238E27FC236}">
                    <a16:creationId xmlns:a16="http://schemas.microsoft.com/office/drawing/2014/main" id="{51507B41-B2E9-4827-8E8E-EADAD553E4AF}"/>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grpSp>
        <p:nvGrpSpPr>
          <p:cNvPr id="602" name="Group 601">
            <a:extLst>
              <a:ext uri="{FF2B5EF4-FFF2-40B4-BE49-F238E27FC236}">
                <a16:creationId xmlns:a16="http://schemas.microsoft.com/office/drawing/2014/main" id="{F8F2BF72-FCE0-45C3-BD67-86F29820F43E}"/>
              </a:ext>
            </a:extLst>
          </p:cNvPr>
          <p:cNvGrpSpPr/>
          <p:nvPr/>
        </p:nvGrpSpPr>
        <p:grpSpPr>
          <a:xfrm>
            <a:off x="833425" y="5602496"/>
            <a:ext cx="10574202" cy="436286"/>
            <a:chOff x="833425" y="5602496"/>
            <a:chExt cx="10574202" cy="436286"/>
          </a:xfrm>
          <a:solidFill>
            <a:schemeClr val="tx1"/>
          </a:solidFill>
        </p:grpSpPr>
        <p:grpSp>
          <p:nvGrpSpPr>
            <p:cNvPr id="603" name="Group 602">
              <a:extLst>
                <a:ext uri="{FF2B5EF4-FFF2-40B4-BE49-F238E27FC236}">
                  <a16:creationId xmlns:a16="http://schemas.microsoft.com/office/drawing/2014/main" id="{47FBEA9C-3FE1-43F1-B3A8-6621086225B4}"/>
                </a:ext>
              </a:extLst>
            </p:cNvPr>
            <p:cNvGrpSpPr/>
            <p:nvPr/>
          </p:nvGrpSpPr>
          <p:grpSpPr bwMode="black">
            <a:xfrm>
              <a:off x="9970984" y="5663673"/>
              <a:ext cx="1436643" cy="283053"/>
              <a:chOff x="1507480" y="4910923"/>
              <a:chExt cx="999744" cy="196842"/>
            </a:xfrm>
            <a:grpFill/>
            <a:effectLst/>
          </p:grpSpPr>
          <p:sp>
            <p:nvSpPr>
              <p:cNvPr id="634" name="Freeform 19">
                <a:extLst>
                  <a:ext uri="{FF2B5EF4-FFF2-40B4-BE49-F238E27FC236}">
                    <a16:creationId xmlns:a16="http://schemas.microsoft.com/office/drawing/2014/main" id="{16713E58-F359-43FD-BB2D-945453CE54E9}"/>
                  </a:ext>
                </a:extLst>
              </p:cNvPr>
              <p:cNvSpPr>
                <a:spLocks noEditPoints="1"/>
              </p:cNvSpPr>
              <p:nvPr/>
            </p:nvSpPr>
            <p:spPr bwMode="black">
              <a:xfrm>
                <a:off x="1507480" y="4912457"/>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35" name="Freeform 20">
                <a:extLst>
                  <a:ext uri="{FF2B5EF4-FFF2-40B4-BE49-F238E27FC236}">
                    <a16:creationId xmlns:a16="http://schemas.microsoft.com/office/drawing/2014/main" id="{6514BF4A-A11D-4240-9F57-C9E8AAD2D243}"/>
                  </a:ext>
                </a:extLst>
              </p:cNvPr>
              <p:cNvSpPr>
                <a:spLocks noEditPoints="1"/>
              </p:cNvSpPr>
              <p:nvPr/>
            </p:nvSpPr>
            <p:spPr bwMode="black">
              <a:xfrm>
                <a:off x="1700654" y="4910931"/>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36" name="Freeform 21">
                <a:extLst>
                  <a:ext uri="{FF2B5EF4-FFF2-40B4-BE49-F238E27FC236}">
                    <a16:creationId xmlns:a16="http://schemas.microsoft.com/office/drawing/2014/main" id="{2DF0992E-3F05-42DD-8985-A96F0C8DF911}"/>
                  </a:ext>
                </a:extLst>
              </p:cNvPr>
              <p:cNvSpPr>
                <a:spLocks noEditPoints="1"/>
              </p:cNvSpPr>
              <p:nvPr/>
            </p:nvSpPr>
            <p:spPr bwMode="black">
              <a:xfrm>
                <a:off x="1914580" y="4910928"/>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37" name="Freeform 22">
                <a:extLst>
                  <a:ext uri="{FF2B5EF4-FFF2-40B4-BE49-F238E27FC236}">
                    <a16:creationId xmlns:a16="http://schemas.microsoft.com/office/drawing/2014/main" id="{C765F981-9B63-4906-954C-F74BF14EA20B}"/>
                  </a:ext>
                </a:extLst>
              </p:cNvPr>
              <p:cNvSpPr>
                <a:spLocks/>
              </p:cNvSpPr>
              <p:nvPr/>
            </p:nvSpPr>
            <p:spPr bwMode="black">
              <a:xfrm>
                <a:off x="2119350" y="4911839"/>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38" name="Freeform 23">
                <a:extLst>
                  <a:ext uri="{FF2B5EF4-FFF2-40B4-BE49-F238E27FC236}">
                    <a16:creationId xmlns:a16="http://schemas.microsoft.com/office/drawing/2014/main" id="{05B2E6E5-C9FA-40D3-88C1-B4AB3F3807F2}"/>
                  </a:ext>
                </a:extLst>
              </p:cNvPr>
              <p:cNvSpPr>
                <a:spLocks/>
              </p:cNvSpPr>
              <p:nvPr/>
            </p:nvSpPr>
            <p:spPr bwMode="black">
              <a:xfrm>
                <a:off x="2319848" y="4910923"/>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604" name="Group 603">
              <a:extLst>
                <a:ext uri="{FF2B5EF4-FFF2-40B4-BE49-F238E27FC236}">
                  <a16:creationId xmlns:a16="http://schemas.microsoft.com/office/drawing/2014/main" id="{CEE22A0E-CC82-420A-86E0-FE71C43E47F0}"/>
                </a:ext>
              </a:extLst>
            </p:cNvPr>
            <p:cNvGrpSpPr/>
            <p:nvPr/>
          </p:nvGrpSpPr>
          <p:grpSpPr bwMode="black">
            <a:xfrm>
              <a:off x="4703603" y="5602496"/>
              <a:ext cx="1092897" cy="436286"/>
              <a:chOff x="6651306" y="4916921"/>
              <a:chExt cx="760536" cy="303406"/>
            </a:xfrm>
            <a:grpFill/>
            <a:effectLst/>
          </p:grpSpPr>
          <p:sp>
            <p:nvSpPr>
              <p:cNvPr id="629" name="Freeform 18">
                <a:extLst>
                  <a:ext uri="{FF2B5EF4-FFF2-40B4-BE49-F238E27FC236}">
                    <a16:creationId xmlns:a16="http://schemas.microsoft.com/office/drawing/2014/main" id="{3446E9C9-CF59-4CC6-B333-A872A965239F}"/>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30" name="Freeform 19">
                <a:extLst>
                  <a:ext uri="{FF2B5EF4-FFF2-40B4-BE49-F238E27FC236}">
                    <a16:creationId xmlns:a16="http://schemas.microsoft.com/office/drawing/2014/main" id="{78ACF0D5-9FAF-4EA9-858A-4F0949693C6B}"/>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31" name="Freeform 20">
                <a:extLst>
                  <a:ext uri="{FF2B5EF4-FFF2-40B4-BE49-F238E27FC236}">
                    <a16:creationId xmlns:a16="http://schemas.microsoft.com/office/drawing/2014/main" id="{41355120-49CD-4DA8-91B9-81595A6C3DBE}"/>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32" name="Freeform 21">
                <a:extLst>
                  <a:ext uri="{FF2B5EF4-FFF2-40B4-BE49-F238E27FC236}">
                    <a16:creationId xmlns:a16="http://schemas.microsoft.com/office/drawing/2014/main" id="{6CD4EE3A-ED02-4B3C-8FC1-ECB571604B08}"/>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33" name="Freeform 22">
                <a:extLst>
                  <a:ext uri="{FF2B5EF4-FFF2-40B4-BE49-F238E27FC236}">
                    <a16:creationId xmlns:a16="http://schemas.microsoft.com/office/drawing/2014/main" id="{0C62A45C-2527-44AE-B7F7-0C9C261A03A4}"/>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605" name="Group 604">
              <a:extLst>
                <a:ext uri="{FF2B5EF4-FFF2-40B4-BE49-F238E27FC236}">
                  <a16:creationId xmlns:a16="http://schemas.microsoft.com/office/drawing/2014/main" id="{15EAC9BD-3C6E-496D-9A2B-40F2D120F668}"/>
                </a:ext>
              </a:extLst>
            </p:cNvPr>
            <p:cNvGrpSpPr/>
            <p:nvPr/>
          </p:nvGrpSpPr>
          <p:grpSpPr bwMode="black">
            <a:xfrm>
              <a:off x="833425" y="5640947"/>
              <a:ext cx="1207417" cy="391025"/>
              <a:chOff x="8632347" y="6167032"/>
              <a:chExt cx="840228" cy="271928"/>
            </a:xfrm>
            <a:grpFill/>
            <a:effectLst/>
          </p:grpSpPr>
          <p:sp>
            <p:nvSpPr>
              <p:cNvPr id="626" name="Freeform 17">
                <a:extLst>
                  <a:ext uri="{FF2B5EF4-FFF2-40B4-BE49-F238E27FC236}">
                    <a16:creationId xmlns:a16="http://schemas.microsoft.com/office/drawing/2014/main" id="{5D0EF025-6F6A-4F4E-A563-9B87AEF3E7C7}"/>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27" name="Freeform 18">
                <a:extLst>
                  <a:ext uri="{FF2B5EF4-FFF2-40B4-BE49-F238E27FC236}">
                    <a16:creationId xmlns:a16="http://schemas.microsoft.com/office/drawing/2014/main" id="{0275FA56-D569-4380-9194-9CCBB16A9916}"/>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28" name="Freeform 19">
                <a:extLst>
                  <a:ext uri="{FF2B5EF4-FFF2-40B4-BE49-F238E27FC236}">
                    <a16:creationId xmlns:a16="http://schemas.microsoft.com/office/drawing/2014/main" id="{8A5136C5-FAB2-41B3-B1E7-C57E1540AFA5}"/>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606" name="Group 605">
              <a:extLst>
                <a:ext uri="{FF2B5EF4-FFF2-40B4-BE49-F238E27FC236}">
                  <a16:creationId xmlns:a16="http://schemas.microsoft.com/office/drawing/2014/main" id="{3CF507C5-F4EE-43D2-B4B9-17EBB056BF52}"/>
                </a:ext>
              </a:extLst>
            </p:cNvPr>
            <p:cNvGrpSpPr/>
            <p:nvPr/>
          </p:nvGrpSpPr>
          <p:grpSpPr bwMode="black">
            <a:xfrm>
              <a:off x="8282576" y="5674143"/>
              <a:ext cx="953915" cy="357825"/>
              <a:chOff x="11218145" y="6191686"/>
              <a:chExt cx="663815" cy="248839"/>
            </a:xfrm>
            <a:grpFill/>
            <a:effectLst/>
          </p:grpSpPr>
          <p:sp>
            <p:nvSpPr>
              <p:cNvPr id="620" name="Freeform 18">
                <a:extLst>
                  <a:ext uri="{FF2B5EF4-FFF2-40B4-BE49-F238E27FC236}">
                    <a16:creationId xmlns:a16="http://schemas.microsoft.com/office/drawing/2014/main" id="{061FC474-4C73-42AC-BD15-6A17DAE61B64}"/>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21" name="Freeform 19">
                <a:extLst>
                  <a:ext uri="{FF2B5EF4-FFF2-40B4-BE49-F238E27FC236}">
                    <a16:creationId xmlns:a16="http://schemas.microsoft.com/office/drawing/2014/main" id="{077C0D79-79B4-4293-8ADD-FF7D839DBDBC}"/>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22" name="Freeform 20">
                <a:extLst>
                  <a:ext uri="{FF2B5EF4-FFF2-40B4-BE49-F238E27FC236}">
                    <a16:creationId xmlns:a16="http://schemas.microsoft.com/office/drawing/2014/main" id="{7C9E223A-B80A-4F48-AA43-8826AE4D26D8}"/>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23" name="Freeform 21">
                <a:extLst>
                  <a:ext uri="{FF2B5EF4-FFF2-40B4-BE49-F238E27FC236}">
                    <a16:creationId xmlns:a16="http://schemas.microsoft.com/office/drawing/2014/main" id="{83B09F03-85DA-4141-91C5-59A1B3A9D46F}"/>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24" name="Freeform 22">
                <a:extLst>
                  <a:ext uri="{FF2B5EF4-FFF2-40B4-BE49-F238E27FC236}">
                    <a16:creationId xmlns:a16="http://schemas.microsoft.com/office/drawing/2014/main" id="{8C9DDD38-5E8D-4CA7-96E1-4FA4056EA90C}"/>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25" name="Freeform 23">
                <a:extLst>
                  <a:ext uri="{FF2B5EF4-FFF2-40B4-BE49-F238E27FC236}">
                    <a16:creationId xmlns:a16="http://schemas.microsoft.com/office/drawing/2014/main" id="{17952DA5-F6B2-4FEF-AA3D-C381AE2293DE}"/>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607" name="Group 606">
              <a:extLst>
                <a:ext uri="{FF2B5EF4-FFF2-40B4-BE49-F238E27FC236}">
                  <a16:creationId xmlns:a16="http://schemas.microsoft.com/office/drawing/2014/main" id="{4802D857-2537-4FE6-8B73-799DE202D19B}"/>
                </a:ext>
              </a:extLst>
            </p:cNvPr>
            <p:cNvGrpSpPr/>
            <p:nvPr/>
          </p:nvGrpSpPr>
          <p:grpSpPr bwMode="black">
            <a:xfrm>
              <a:off x="2767587" y="5656670"/>
              <a:ext cx="1209271" cy="375299"/>
              <a:chOff x="1471737" y="6192453"/>
              <a:chExt cx="841520" cy="260991"/>
            </a:xfrm>
            <a:grpFill/>
            <a:effectLst/>
          </p:grpSpPr>
          <p:sp>
            <p:nvSpPr>
              <p:cNvPr id="613" name="Freeform 20">
                <a:extLst>
                  <a:ext uri="{FF2B5EF4-FFF2-40B4-BE49-F238E27FC236}">
                    <a16:creationId xmlns:a16="http://schemas.microsoft.com/office/drawing/2014/main" id="{2398A989-256D-47B2-907A-9462B681D720}"/>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14" name="Freeform 21">
                <a:extLst>
                  <a:ext uri="{FF2B5EF4-FFF2-40B4-BE49-F238E27FC236}">
                    <a16:creationId xmlns:a16="http://schemas.microsoft.com/office/drawing/2014/main" id="{D3647169-7ECD-47BE-A8BF-5CF87C5F55F4}"/>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15" name="Freeform 22">
                <a:extLst>
                  <a:ext uri="{FF2B5EF4-FFF2-40B4-BE49-F238E27FC236}">
                    <a16:creationId xmlns:a16="http://schemas.microsoft.com/office/drawing/2014/main" id="{9C9587F2-B388-4282-830F-9E9A56F41F28}"/>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16" name="Freeform 23">
                <a:extLst>
                  <a:ext uri="{FF2B5EF4-FFF2-40B4-BE49-F238E27FC236}">
                    <a16:creationId xmlns:a16="http://schemas.microsoft.com/office/drawing/2014/main" id="{09F013B3-D1BD-430A-87FF-F2D73E602ECE}"/>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17" name="Freeform 24">
                <a:extLst>
                  <a:ext uri="{FF2B5EF4-FFF2-40B4-BE49-F238E27FC236}">
                    <a16:creationId xmlns:a16="http://schemas.microsoft.com/office/drawing/2014/main" id="{FF0ADFC5-8E8E-455A-9B6C-03D831E2DAFC}"/>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18" name="Freeform 25">
                <a:extLst>
                  <a:ext uri="{FF2B5EF4-FFF2-40B4-BE49-F238E27FC236}">
                    <a16:creationId xmlns:a16="http://schemas.microsoft.com/office/drawing/2014/main" id="{DF90F371-AC05-4968-B95A-4A0D21FCDC60}"/>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19" name="Freeform 26">
                <a:extLst>
                  <a:ext uri="{FF2B5EF4-FFF2-40B4-BE49-F238E27FC236}">
                    <a16:creationId xmlns:a16="http://schemas.microsoft.com/office/drawing/2014/main" id="{B685E269-5426-48C9-BD4A-3389C2FAE408}"/>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608" name="Group 607">
              <a:extLst>
                <a:ext uri="{FF2B5EF4-FFF2-40B4-BE49-F238E27FC236}">
                  <a16:creationId xmlns:a16="http://schemas.microsoft.com/office/drawing/2014/main" id="{2BE6882E-F57C-4D11-AF4F-7A021F95AFE3}"/>
                </a:ext>
              </a:extLst>
            </p:cNvPr>
            <p:cNvGrpSpPr/>
            <p:nvPr/>
          </p:nvGrpSpPr>
          <p:grpSpPr bwMode="black">
            <a:xfrm>
              <a:off x="6523245" y="5602496"/>
              <a:ext cx="1032586" cy="429474"/>
              <a:chOff x="7844547" y="4357855"/>
              <a:chExt cx="718565" cy="298667"/>
            </a:xfrm>
            <a:grpFill/>
            <a:effectLst/>
          </p:grpSpPr>
          <p:sp>
            <p:nvSpPr>
              <p:cNvPr id="609" name="Freeform 18">
                <a:extLst>
                  <a:ext uri="{FF2B5EF4-FFF2-40B4-BE49-F238E27FC236}">
                    <a16:creationId xmlns:a16="http://schemas.microsoft.com/office/drawing/2014/main" id="{4627C55D-3C43-45B7-B7BE-562E33B0F95A}"/>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10" name="Freeform 20">
                <a:extLst>
                  <a:ext uri="{FF2B5EF4-FFF2-40B4-BE49-F238E27FC236}">
                    <a16:creationId xmlns:a16="http://schemas.microsoft.com/office/drawing/2014/main" id="{E762E56B-987B-486A-B5A9-8CBAF7358FB7}"/>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11" name="Freeform 21">
                <a:extLst>
                  <a:ext uri="{FF2B5EF4-FFF2-40B4-BE49-F238E27FC236}">
                    <a16:creationId xmlns:a16="http://schemas.microsoft.com/office/drawing/2014/main" id="{AE295914-3589-4D16-ACE3-08CE5B9033D2}"/>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12" name="Oval 611">
                <a:extLst>
                  <a:ext uri="{FF2B5EF4-FFF2-40B4-BE49-F238E27FC236}">
                    <a16:creationId xmlns:a16="http://schemas.microsoft.com/office/drawing/2014/main" id="{6375DE55-8435-4027-9B51-892C02B59D7C}"/>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grpSp>
        <p:nvGrpSpPr>
          <p:cNvPr id="639" name="Group 638">
            <a:extLst>
              <a:ext uri="{FF2B5EF4-FFF2-40B4-BE49-F238E27FC236}">
                <a16:creationId xmlns:a16="http://schemas.microsoft.com/office/drawing/2014/main" id="{217BC0DC-E262-494B-9DF9-3D7AA9D66FC9}"/>
              </a:ext>
            </a:extLst>
          </p:cNvPr>
          <p:cNvGrpSpPr/>
          <p:nvPr/>
        </p:nvGrpSpPr>
        <p:grpSpPr>
          <a:xfrm>
            <a:off x="833425" y="3834658"/>
            <a:ext cx="10566451" cy="284744"/>
            <a:chOff x="833425" y="3834658"/>
            <a:chExt cx="10566451" cy="284744"/>
          </a:xfrm>
          <a:solidFill>
            <a:schemeClr val="tx1"/>
          </a:solidFill>
        </p:grpSpPr>
        <p:grpSp>
          <p:nvGrpSpPr>
            <p:cNvPr id="640" name="Group 639">
              <a:extLst>
                <a:ext uri="{FF2B5EF4-FFF2-40B4-BE49-F238E27FC236}">
                  <a16:creationId xmlns:a16="http://schemas.microsoft.com/office/drawing/2014/main" id="{070D0C2B-DD43-48C0-8A92-F62D88D2175B}"/>
                </a:ext>
              </a:extLst>
            </p:cNvPr>
            <p:cNvGrpSpPr/>
            <p:nvPr/>
          </p:nvGrpSpPr>
          <p:grpSpPr bwMode="black">
            <a:xfrm>
              <a:off x="8763416" y="3834658"/>
              <a:ext cx="1100667" cy="284741"/>
              <a:chOff x="4872260" y="5575584"/>
              <a:chExt cx="765942" cy="198016"/>
            </a:xfrm>
            <a:grpFill/>
            <a:effectLst/>
          </p:grpSpPr>
          <p:sp>
            <p:nvSpPr>
              <p:cNvPr id="674" name="Freeform 30">
                <a:extLst>
                  <a:ext uri="{FF2B5EF4-FFF2-40B4-BE49-F238E27FC236}">
                    <a16:creationId xmlns:a16="http://schemas.microsoft.com/office/drawing/2014/main" id="{C02E00BD-E4AC-4E41-85E9-CA946E39F00F}"/>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75" name="Freeform 31">
                <a:extLst>
                  <a:ext uri="{FF2B5EF4-FFF2-40B4-BE49-F238E27FC236}">
                    <a16:creationId xmlns:a16="http://schemas.microsoft.com/office/drawing/2014/main" id="{9B92BAD3-2FE5-440A-8F42-262FF06E6E6F}"/>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76" name="Freeform 32">
                <a:extLst>
                  <a:ext uri="{FF2B5EF4-FFF2-40B4-BE49-F238E27FC236}">
                    <a16:creationId xmlns:a16="http://schemas.microsoft.com/office/drawing/2014/main" id="{8E395414-3A17-4CEA-829F-2CFD24BD84AD}"/>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77" name="Freeform 33">
                <a:extLst>
                  <a:ext uri="{FF2B5EF4-FFF2-40B4-BE49-F238E27FC236}">
                    <a16:creationId xmlns:a16="http://schemas.microsoft.com/office/drawing/2014/main" id="{4981A9A7-6B6A-4530-9F59-276D9AD2F68C}"/>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78" name="Freeform 34">
                <a:extLst>
                  <a:ext uri="{FF2B5EF4-FFF2-40B4-BE49-F238E27FC236}">
                    <a16:creationId xmlns:a16="http://schemas.microsoft.com/office/drawing/2014/main" id="{5AADBC75-5D7C-4567-A244-2E3EB448216E}"/>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641" name="Group 640">
              <a:extLst>
                <a:ext uri="{FF2B5EF4-FFF2-40B4-BE49-F238E27FC236}">
                  <a16:creationId xmlns:a16="http://schemas.microsoft.com/office/drawing/2014/main" id="{15F3A20D-110E-4484-808D-361FD5926353}"/>
                </a:ext>
              </a:extLst>
            </p:cNvPr>
            <p:cNvGrpSpPr/>
            <p:nvPr/>
          </p:nvGrpSpPr>
          <p:grpSpPr bwMode="black">
            <a:xfrm>
              <a:off x="6352284" y="3882453"/>
              <a:ext cx="1521814" cy="236946"/>
              <a:chOff x="6018781" y="5575586"/>
              <a:chExt cx="1059017" cy="164779"/>
            </a:xfrm>
            <a:grpFill/>
            <a:effectLst/>
          </p:grpSpPr>
          <p:sp>
            <p:nvSpPr>
              <p:cNvPr id="666" name="Freeform 17">
                <a:extLst>
                  <a:ext uri="{FF2B5EF4-FFF2-40B4-BE49-F238E27FC236}">
                    <a16:creationId xmlns:a16="http://schemas.microsoft.com/office/drawing/2014/main" id="{4AB41383-F45B-41CB-A566-27640793085A}"/>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67" name="Freeform 18">
                <a:extLst>
                  <a:ext uri="{FF2B5EF4-FFF2-40B4-BE49-F238E27FC236}">
                    <a16:creationId xmlns:a16="http://schemas.microsoft.com/office/drawing/2014/main" id="{8F86E724-890D-4D5A-91CD-B56B3FBCB014}"/>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68" name="Freeform 19">
                <a:extLst>
                  <a:ext uri="{FF2B5EF4-FFF2-40B4-BE49-F238E27FC236}">
                    <a16:creationId xmlns:a16="http://schemas.microsoft.com/office/drawing/2014/main" id="{6DBAB7A4-AE8E-4075-BBE0-5F7B6BAC477F}"/>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69" name="Freeform 20">
                <a:extLst>
                  <a:ext uri="{FF2B5EF4-FFF2-40B4-BE49-F238E27FC236}">
                    <a16:creationId xmlns:a16="http://schemas.microsoft.com/office/drawing/2014/main" id="{A0CA376F-A91D-4332-AD2A-63F8E62C313E}"/>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70" name="Freeform 21">
                <a:extLst>
                  <a:ext uri="{FF2B5EF4-FFF2-40B4-BE49-F238E27FC236}">
                    <a16:creationId xmlns:a16="http://schemas.microsoft.com/office/drawing/2014/main" id="{245482BB-E2FA-4B0F-A3E2-57609AD266AA}"/>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71" name="Freeform 22">
                <a:extLst>
                  <a:ext uri="{FF2B5EF4-FFF2-40B4-BE49-F238E27FC236}">
                    <a16:creationId xmlns:a16="http://schemas.microsoft.com/office/drawing/2014/main" id="{DB642AFA-40FA-4D53-9CDF-8F53B0E90745}"/>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72" name="Freeform 23">
                <a:extLst>
                  <a:ext uri="{FF2B5EF4-FFF2-40B4-BE49-F238E27FC236}">
                    <a16:creationId xmlns:a16="http://schemas.microsoft.com/office/drawing/2014/main" id="{8F53BBC0-B4FA-4AA6-9744-7333DFA16306}"/>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73" name="Rectangle 24">
                <a:extLst>
                  <a:ext uri="{FF2B5EF4-FFF2-40B4-BE49-F238E27FC236}">
                    <a16:creationId xmlns:a16="http://schemas.microsoft.com/office/drawing/2014/main" id="{69132E87-A7B3-4723-BEFC-66132F06C7A2}"/>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642" name="Group 641">
              <a:extLst>
                <a:ext uri="{FF2B5EF4-FFF2-40B4-BE49-F238E27FC236}">
                  <a16:creationId xmlns:a16="http://schemas.microsoft.com/office/drawing/2014/main" id="{95995648-0783-4F86-9CA1-A60A4BFE447E}"/>
                </a:ext>
              </a:extLst>
            </p:cNvPr>
            <p:cNvGrpSpPr/>
            <p:nvPr/>
          </p:nvGrpSpPr>
          <p:grpSpPr bwMode="black">
            <a:xfrm>
              <a:off x="833425" y="3851391"/>
              <a:ext cx="807151" cy="268009"/>
              <a:chOff x="10238410" y="4967852"/>
              <a:chExt cx="561691" cy="186381"/>
            </a:xfrm>
            <a:grpFill/>
            <a:effectLst/>
          </p:grpSpPr>
          <p:sp>
            <p:nvSpPr>
              <p:cNvPr id="661" name="Freeform 34">
                <a:extLst>
                  <a:ext uri="{FF2B5EF4-FFF2-40B4-BE49-F238E27FC236}">
                    <a16:creationId xmlns:a16="http://schemas.microsoft.com/office/drawing/2014/main" id="{FCDCE5C1-A0EC-4ABD-AF82-B669AA0830EA}"/>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62" name="Freeform 35">
                <a:extLst>
                  <a:ext uri="{FF2B5EF4-FFF2-40B4-BE49-F238E27FC236}">
                    <a16:creationId xmlns:a16="http://schemas.microsoft.com/office/drawing/2014/main" id="{E797347E-38A7-4864-8C93-303828940027}"/>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63" name="Freeform 36">
                <a:extLst>
                  <a:ext uri="{FF2B5EF4-FFF2-40B4-BE49-F238E27FC236}">
                    <a16:creationId xmlns:a16="http://schemas.microsoft.com/office/drawing/2014/main" id="{1D16363A-F621-4828-8D9E-70CD6071FDC8}"/>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64" name="Rectangle 37">
                <a:extLst>
                  <a:ext uri="{FF2B5EF4-FFF2-40B4-BE49-F238E27FC236}">
                    <a16:creationId xmlns:a16="http://schemas.microsoft.com/office/drawing/2014/main" id="{781F1130-659C-45C8-879B-CF878B0AA87E}"/>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65" name="Freeform 38">
                <a:extLst>
                  <a:ext uri="{FF2B5EF4-FFF2-40B4-BE49-F238E27FC236}">
                    <a16:creationId xmlns:a16="http://schemas.microsoft.com/office/drawing/2014/main" id="{2B54404F-4E1B-41B1-97BA-06AC30E7FBAB}"/>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643" name="Group 642">
              <a:extLst>
                <a:ext uri="{FF2B5EF4-FFF2-40B4-BE49-F238E27FC236}">
                  <a16:creationId xmlns:a16="http://schemas.microsoft.com/office/drawing/2014/main" id="{EAC94D58-B2EE-4DAD-92C7-A782C1BB7364}"/>
                </a:ext>
              </a:extLst>
            </p:cNvPr>
            <p:cNvGrpSpPr/>
            <p:nvPr/>
          </p:nvGrpSpPr>
          <p:grpSpPr bwMode="black">
            <a:xfrm>
              <a:off x="4960140" y="3846786"/>
              <a:ext cx="502826" cy="272611"/>
              <a:chOff x="2772926" y="4973833"/>
              <a:chExt cx="349910" cy="189581"/>
            </a:xfrm>
            <a:grpFill/>
            <a:effectLst/>
          </p:grpSpPr>
          <p:sp>
            <p:nvSpPr>
              <p:cNvPr id="658" name="Freeform 21">
                <a:extLst>
                  <a:ext uri="{FF2B5EF4-FFF2-40B4-BE49-F238E27FC236}">
                    <a16:creationId xmlns:a16="http://schemas.microsoft.com/office/drawing/2014/main" id="{E0524DC6-5D82-4EC3-8083-3C5066224CB1}"/>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59" name="Freeform 22">
                <a:extLst>
                  <a:ext uri="{FF2B5EF4-FFF2-40B4-BE49-F238E27FC236}">
                    <a16:creationId xmlns:a16="http://schemas.microsoft.com/office/drawing/2014/main" id="{31DDB5B1-BDFB-4208-BECD-CF0C6634DFE5}"/>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60" name="Freeform 23">
                <a:extLst>
                  <a:ext uri="{FF2B5EF4-FFF2-40B4-BE49-F238E27FC236}">
                    <a16:creationId xmlns:a16="http://schemas.microsoft.com/office/drawing/2014/main" id="{DA65D6FD-3D1C-4485-B757-5B211211F67F}"/>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644" name="Group 643">
              <a:extLst>
                <a:ext uri="{FF2B5EF4-FFF2-40B4-BE49-F238E27FC236}">
                  <a16:creationId xmlns:a16="http://schemas.microsoft.com/office/drawing/2014/main" id="{151A983F-4B7D-4294-A573-7A80466D7DD7}"/>
                </a:ext>
              </a:extLst>
            </p:cNvPr>
            <p:cNvGrpSpPr/>
            <p:nvPr/>
          </p:nvGrpSpPr>
          <p:grpSpPr bwMode="black">
            <a:xfrm>
              <a:off x="2529894" y="3867363"/>
              <a:ext cx="1540928" cy="252037"/>
              <a:chOff x="9809204" y="6215358"/>
              <a:chExt cx="1072317" cy="175273"/>
            </a:xfrm>
            <a:grpFill/>
            <a:effectLst/>
          </p:grpSpPr>
          <p:sp>
            <p:nvSpPr>
              <p:cNvPr id="650" name="Freeform 23">
                <a:extLst>
                  <a:ext uri="{FF2B5EF4-FFF2-40B4-BE49-F238E27FC236}">
                    <a16:creationId xmlns:a16="http://schemas.microsoft.com/office/drawing/2014/main" id="{68F0B4BF-729B-415B-8858-FBD8097C7BFB}"/>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51" name="Freeform 24">
                <a:extLst>
                  <a:ext uri="{FF2B5EF4-FFF2-40B4-BE49-F238E27FC236}">
                    <a16:creationId xmlns:a16="http://schemas.microsoft.com/office/drawing/2014/main" id="{83D3C341-2994-471F-9669-F224B2DA37CE}"/>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52" name="Freeform 25">
                <a:extLst>
                  <a:ext uri="{FF2B5EF4-FFF2-40B4-BE49-F238E27FC236}">
                    <a16:creationId xmlns:a16="http://schemas.microsoft.com/office/drawing/2014/main" id="{32CC71E0-81C4-456B-A3CE-FB4EB3FEC8CD}"/>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53" name="Freeform 26">
                <a:extLst>
                  <a:ext uri="{FF2B5EF4-FFF2-40B4-BE49-F238E27FC236}">
                    <a16:creationId xmlns:a16="http://schemas.microsoft.com/office/drawing/2014/main" id="{4D57B0B5-07DD-4F3B-B166-EDEFF291EA62}"/>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54" name="Freeform 27">
                <a:extLst>
                  <a:ext uri="{FF2B5EF4-FFF2-40B4-BE49-F238E27FC236}">
                    <a16:creationId xmlns:a16="http://schemas.microsoft.com/office/drawing/2014/main" id="{CF979D11-0ADF-49C6-812A-E8D41859069E}"/>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55" name="Freeform 28">
                <a:extLst>
                  <a:ext uri="{FF2B5EF4-FFF2-40B4-BE49-F238E27FC236}">
                    <a16:creationId xmlns:a16="http://schemas.microsoft.com/office/drawing/2014/main" id="{12789B63-8974-4B69-B838-57F29F77FDC4}"/>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56" name="Freeform 29">
                <a:extLst>
                  <a:ext uri="{FF2B5EF4-FFF2-40B4-BE49-F238E27FC236}">
                    <a16:creationId xmlns:a16="http://schemas.microsoft.com/office/drawing/2014/main" id="{C1DF257E-3C19-4926-BC2A-19FE28034496}"/>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57" name="Freeform 30">
                <a:extLst>
                  <a:ext uri="{FF2B5EF4-FFF2-40B4-BE49-F238E27FC236}">
                    <a16:creationId xmlns:a16="http://schemas.microsoft.com/office/drawing/2014/main" id="{1CEF37E5-533B-4998-90BD-16C7DAAF8EC7}"/>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645" name="Group 644">
              <a:extLst>
                <a:ext uri="{FF2B5EF4-FFF2-40B4-BE49-F238E27FC236}">
                  <a16:creationId xmlns:a16="http://schemas.microsoft.com/office/drawing/2014/main" id="{1BBE28CE-6AA2-43E4-AE2F-2C1A6BF7A23E}"/>
                </a:ext>
              </a:extLst>
            </p:cNvPr>
            <p:cNvGrpSpPr/>
            <p:nvPr/>
          </p:nvGrpSpPr>
          <p:grpSpPr bwMode="black">
            <a:xfrm>
              <a:off x="10753400" y="3854430"/>
              <a:ext cx="646476" cy="264972"/>
              <a:chOff x="4491504" y="4454449"/>
              <a:chExt cx="449878" cy="184270"/>
            </a:xfrm>
            <a:grpFill/>
            <a:effectLst/>
          </p:grpSpPr>
          <p:sp>
            <p:nvSpPr>
              <p:cNvPr id="646" name="Freeform 22">
                <a:extLst>
                  <a:ext uri="{FF2B5EF4-FFF2-40B4-BE49-F238E27FC236}">
                    <a16:creationId xmlns:a16="http://schemas.microsoft.com/office/drawing/2014/main" id="{BBEB4182-7D4B-455B-9359-01C5D5EDDBBB}"/>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47" name="Freeform 23">
                <a:extLst>
                  <a:ext uri="{FF2B5EF4-FFF2-40B4-BE49-F238E27FC236}">
                    <a16:creationId xmlns:a16="http://schemas.microsoft.com/office/drawing/2014/main" id="{A046F0C6-82F1-468D-9FF5-9952CAE81A8E}"/>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48" name="Freeform 24">
                <a:extLst>
                  <a:ext uri="{FF2B5EF4-FFF2-40B4-BE49-F238E27FC236}">
                    <a16:creationId xmlns:a16="http://schemas.microsoft.com/office/drawing/2014/main" id="{CBC88F19-26D4-4D82-AD27-237E750FB218}"/>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49" name="Freeform 25">
                <a:extLst>
                  <a:ext uri="{FF2B5EF4-FFF2-40B4-BE49-F238E27FC236}">
                    <a16:creationId xmlns:a16="http://schemas.microsoft.com/office/drawing/2014/main" id="{307942B2-2718-468B-BF3F-A4319940C560}"/>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grpSp>
        <p:nvGrpSpPr>
          <p:cNvPr id="679" name="Group 678">
            <a:extLst>
              <a:ext uri="{FF2B5EF4-FFF2-40B4-BE49-F238E27FC236}">
                <a16:creationId xmlns:a16="http://schemas.microsoft.com/office/drawing/2014/main" id="{2BB9B6F0-8F02-482B-86E8-82E11B14C4A7}"/>
              </a:ext>
            </a:extLst>
          </p:cNvPr>
          <p:cNvGrpSpPr/>
          <p:nvPr/>
        </p:nvGrpSpPr>
        <p:grpSpPr>
          <a:xfrm>
            <a:off x="833425" y="1749977"/>
            <a:ext cx="10566454" cy="414874"/>
            <a:chOff x="833425" y="1749977"/>
            <a:chExt cx="10566454" cy="414874"/>
          </a:xfrm>
          <a:solidFill>
            <a:schemeClr val="tx1"/>
          </a:solidFill>
        </p:grpSpPr>
        <p:grpSp>
          <p:nvGrpSpPr>
            <p:cNvPr id="680" name="Group 679">
              <a:extLst>
                <a:ext uri="{FF2B5EF4-FFF2-40B4-BE49-F238E27FC236}">
                  <a16:creationId xmlns:a16="http://schemas.microsoft.com/office/drawing/2014/main" id="{BCEB0D79-B00E-4335-8FD3-32B8924A9F97}"/>
                </a:ext>
              </a:extLst>
            </p:cNvPr>
            <p:cNvGrpSpPr/>
            <p:nvPr/>
          </p:nvGrpSpPr>
          <p:grpSpPr bwMode="black">
            <a:xfrm>
              <a:off x="3383926" y="1831462"/>
              <a:ext cx="2354548" cy="251921"/>
              <a:chOff x="9662524" y="5603535"/>
              <a:chExt cx="1748299" cy="186932"/>
            </a:xfrm>
            <a:grpFill/>
            <a:effectLst/>
          </p:grpSpPr>
          <p:sp>
            <p:nvSpPr>
              <p:cNvPr id="713" name="Freeform 19">
                <a:extLst>
                  <a:ext uri="{FF2B5EF4-FFF2-40B4-BE49-F238E27FC236}">
                    <a16:creationId xmlns:a16="http://schemas.microsoft.com/office/drawing/2014/main" id="{646D8A29-5A79-4667-8DDA-1B34CB6CD86A}"/>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14" name="Freeform 20">
                <a:extLst>
                  <a:ext uri="{FF2B5EF4-FFF2-40B4-BE49-F238E27FC236}">
                    <a16:creationId xmlns:a16="http://schemas.microsoft.com/office/drawing/2014/main" id="{115EDE5E-824A-47A1-9492-7C35A0A22123}"/>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15" name="Freeform 21">
                <a:extLst>
                  <a:ext uri="{FF2B5EF4-FFF2-40B4-BE49-F238E27FC236}">
                    <a16:creationId xmlns:a16="http://schemas.microsoft.com/office/drawing/2014/main" id="{76F8F397-02B2-468F-9C38-47AFFBD294A1}"/>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16" name="Freeform 22">
                <a:extLst>
                  <a:ext uri="{FF2B5EF4-FFF2-40B4-BE49-F238E27FC236}">
                    <a16:creationId xmlns:a16="http://schemas.microsoft.com/office/drawing/2014/main" id="{7E4860B7-9D50-4A40-BD76-E31162E57814}"/>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17" name="Freeform 23">
                <a:extLst>
                  <a:ext uri="{FF2B5EF4-FFF2-40B4-BE49-F238E27FC236}">
                    <a16:creationId xmlns:a16="http://schemas.microsoft.com/office/drawing/2014/main" id="{BC5D4402-9840-4551-AB5F-60F572F64106}"/>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18" name="Freeform 24">
                <a:extLst>
                  <a:ext uri="{FF2B5EF4-FFF2-40B4-BE49-F238E27FC236}">
                    <a16:creationId xmlns:a16="http://schemas.microsoft.com/office/drawing/2014/main" id="{B962B469-441B-41FB-9D9B-9D22F32FC335}"/>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19" name="Freeform 25">
                <a:extLst>
                  <a:ext uri="{FF2B5EF4-FFF2-40B4-BE49-F238E27FC236}">
                    <a16:creationId xmlns:a16="http://schemas.microsoft.com/office/drawing/2014/main" id="{A1B3B746-DA7F-40D0-9EB8-AAE8BBF52822}"/>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20" name="Freeform 26">
                <a:extLst>
                  <a:ext uri="{FF2B5EF4-FFF2-40B4-BE49-F238E27FC236}">
                    <a16:creationId xmlns:a16="http://schemas.microsoft.com/office/drawing/2014/main" id="{D5546F20-06A7-4AA3-8C43-F0E4DF4ADDA1}"/>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21" name="Freeform 27">
                <a:extLst>
                  <a:ext uri="{FF2B5EF4-FFF2-40B4-BE49-F238E27FC236}">
                    <a16:creationId xmlns:a16="http://schemas.microsoft.com/office/drawing/2014/main" id="{23A1F25E-9175-4372-8EAB-21F965A9322A}"/>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22" name="Freeform 28">
                <a:extLst>
                  <a:ext uri="{FF2B5EF4-FFF2-40B4-BE49-F238E27FC236}">
                    <a16:creationId xmlns:a16="http://schemas.microsoft.com/office/drawing/2014/main" id="{0D785E1B-08F1-4002-AF03-4F67B1639837}"/>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681" name="Group 680">
              <a:extLst>
                <a:ext uri="{FF2B5EF4-FFF2-40B4-BE49-F238E27FC236}">
                  <a16:creationId xmlns:a16="http://schemas.microsoft.com/office/drawing/2014/main" id="{F5E31B6C-160F-4B10-859B-43B4192131D6}"/>
                </a:ext>
              </a:extLst>
            </p:cNvPr>
            <p:cNvGrpSpPr/>
            <p:nvPr/>
          </p:nvGrpSpPr>
          <p:grpSpPr bwMode="black">
            <a:xfrm>
              <a:off x="8182647" y="1802452"/>
              <a:ext cx="1561076" cy="309943"/>
              <a:chOff x="5953627" y="6205329"/>
              <a:chExt cx="1086337" cy="215543"/>
            </a:xfrm>
            <a:grpFill/>
            <a:effectLst/>
          </p:grpSpPr>
          <p:sp>
            <p:nvSpPr>
              <p:cNvPr id="702" name="Freeform 24">
                <a:extLst>
                  <a:ext uri="{FF2B5EF4-FFF2-40B4-BE49-F238E27FC236}">
                    <a16:creationId xmlns:a16="http://schemas.microsoft.com/office/drawing/2014/main" id="{4229A45E-F39D-44BA-90F3-5A0AF7551BF0}"/>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03" name="Freeform 25">
                <a:extLst>
                  <a:ext uri="{FF2B5EF4-FFF2-40B4-BE49-F238E27FC236}">
                    <a16:creationId xmlns:a16="http://schemas.microsoft.com/office/drawing/2014/main" id="{D310AAC8-4D3E-4429-A314-E3B4D0D5D682}"/>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04" name="Freeform 26">
                <a:extLst>
                  <a:ext uri="{FF2B5EF4-FFF2-40B4-BE49-F238E27FC236}">
                    <a16:creationId xmlns:a16="http://schemas.microsoft.com/office/drawing/2014/main" id="{B91F966C-24C3-4FF9-B4DE-27498C68C55B}"/>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05" name="Freeform 27">
                <a:extLst>
                  <a:ext uri="{FF2B5EF4-FFF2-40B4-BE49-F238E27FC236}">
                    <a16:creationId xmlns:a16="http://schemas.microsoft.com/office/drawing/2014/main" id="{1C466A55-9597-497C-8B81-A5FC5C5F5887}"/>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06" name="Freeform 28">
                <a:extLst>
                  <a:ext uri="{FF2B5EF4-FFF2-40B4-BE49-F238E27FC236}">
                    <a16:creationId xmlns:a16="http://schemas.microsoft.com/office/drawing/2014/main" id="{29D0A19C-F56D-4879-9733-C50256E620A1}"/>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07" name="Freeform 29">
                <a:extLst>
                  <a:ext uri="{FF2B5EF4-FFF2-40B4-BE49-F238E27FC236}">
                    <a16:creationId xmlns:a16="http://schemas.microsoft.com/office/drawing/2014/main" id="{48E5EAFC-72A4-4588-A4E5-9AC9E82720A8}"/>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08" name="Freeform 30">
                <a:extLst>
                  <a:ext uri="{FF2B5EF4-FFF2-40B4-BE49-F238E27FC236}">
                    <a16:creationId xmlns:a16="http://schemas.microsoft.com/office/drawing/2014/main" id="{72EC7AF8-E148-42BB-8092-A3EE8308397B}"/>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09" name="Freeform 31">
                <a:extLst>
                  <a:ext uri="{FF2B5EF4-FFF2-40B4-BE49-F238E27FC236}">
                    <a16:creationId xmlns:a16="http://schemas.microsoft.com/office/drawing/2014/main" id="{E4A7A94A-821A-42D3-9347-9D549E0B8BA7}"/>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10" name="Rectangle 32">
                <a:extLst>
                  <a:ext uri="{FF2B5EF4-FFF2-40B4-BE49-F238E27FC236}">
                    <a16:creationId xmlns:a16="http://schemas.microsoft.com/office/drawing/2014/main" id="{BAB9010F-402B-43D4-97FD-69E00D180BE4}"/>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11" name="Freeform 33">
                <a:extLst>
                  <a:ext uri="{FF2B5EF4-FFF2-40B4-BE49-F238E27FC236}">
                    <a16:creationId xmlns:a16="http://schemas.microsoft.com/office/drawing/2014/main" id="{008E2240-D2F7-4C74-870A-EC4CFE5366C4}"/>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12" name="Freeform 34">
                <a:extLst>
                  <a:ext uri="{FF2B5EF4-FFF2-40B4-BE49-F238E27FC236}">
                    <a16:creationId xmlns:a16="http://schemas.microsoft.com/office/drawing/2014/main" id="{DEF9ADFB-34F2-4C5F-BBD6-B3A8A8DE3C3B}"/>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682" name="Group 681">
              <a:extLst>
                <a:ext uri="{FF2B5EF4-FFF2-40B4-BE49-F238E27FC236}">
                  <a16:creationId xmlns:a16="http://schemas.microsoft.com/office/drawing/2014/main" id="{9171B173-C42E-45A0-9008-D7B9DD07FD00}"/>
                </a:ext>
              </a:extLst>
            </p:cNvPr>
            <p:cNvGrpSpPr/>
            <p:nvPr/>
          </p:nvGrpSpPr>
          <p:grpSpPr bwMode="black">
            <a:xfrm>
              <a:off x="833425" y="1774391"/>
              <a:ext cx="1775085" cy="366063"/>
              <a:chOff x="4381738" y="6174707"/>
              <a:chExt cx="1235264" cy="254570"/>
            </a:xfrm>
            <a:grpFill/>
            <a:effectLst/>
          </p:grpSpPr>
          <p:sp>
            <p:nvSpPr>
              <p:cNvPr id="693" name="Freeform 5">
                <a:extLst>
                  <a:ext uri="{FF2B5EF4-FFF2-40B4-BE49-F238E27FC236}">
                    <a16:creationId xmlns:a16="http://schemas.microsoft.com/office/drawing/2014/main" id="{BAF24021-89BA-435E-B39F-CEB9E5B3A9F7}"/>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94" name="Freeform 6">
                <a:extLst>
                  <a:ext uri="{FF2B5EF4-FFF2-40B4-BE49-F238E27FC236}">
                    <a16:creationId xmlns:a16="http://schemas.microsoft.com/office/drawing/2014/main" id="{1737F864-C56F-479E-BAE9-A0F032B9A6FD}"/>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95" name="Freeform 7">
                <a:extLst>
                  <a:ext uri="{FF2B5EF4-FFF2-40B4-BE49-F238E27FC236}">
                    <a16:creationId xmlns:a16="http://schemas.microsoft.com/office/drawing/2014/main" id="{7E165B83-31B9-48A6-B42D-FDF9F3183AAC}"/>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96" name="Freeform 8">
                <a:extLst>
                  <a:ext uri="{FF2B5EF4-FFF2-40B4-BE49-F238E27FC236}">
                    <a16:creationId xmlns:a16="http://schemas.microsoft.com/office/drawing/2014/main" id="{7EDA659B-B208-4DB9-B91F-C10DFDBF8BB1}"/>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97" name="Freeform 9">
                <a:extLst>
                  <a:ext uri="{FF2B5EF4-FFF2-40B4-BE49-F238E27FC236}">
                    <a16:creationId xmlns:a16="http://schemas.microsoft.com/office/drawing/2014/main" id="{847FDFF4-37E4-45D2-9D9C-EE6B5FB3DBA2}"/>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98" name="Freeform 10">
                <a:extLst>
                  <a:ext uri="{FF2B5EF4-FFF2-40B4-BE49-F238E27FC236}">
                    <a16:creationId xmlns:a16="http://schemas.microsoft.com/office/drawing/2014/main" id="{F235D0D9-18B6-4CD8-BCED-317CC9645169}"/>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99" name="Freeform 11">
                <a:extLst>
                  <a:ext uri="{FF2B5EF4-FFF2-40B4-BE49-F238E27FC236}">
                    <a16:creationId xmlns:a16="http://schemas.microsoft.com/office/drawing/2014/main" id="{B925FF35-3B6C-472B-867A-E1D705353AE5}"/>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00" name="Freeform 12">
                <a:extLst>
                  <a:ext uri="{FF2B5EF4-FFF2-40B4-BE49-F238E27FC236}">
                    <a16:creationId xmlns:a16="http://schemas.microsoft.com/office/drawing/2014/main" id="{9E694423-E37C-46D1-9ADF-6164E2AD43BC}"/>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01" name="Freeform 13">
                <a:extLst>
                  <a:ext uri="{FF2B5EF4-FFF2-40B4-BE49-F238E27FC236}">
                    <a16:creationId xmlns:a16="http://schemas.microsoft.com/office/drawing/2014/main" id="{927C8BE8-BCB8-42E5-B7CB-A39A8D43C927}"/>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683" name="Group 682">
              <a:extLst>
                <a:ext uri="{FF2B5EF4-FFF2-40B4-BE49-F238E27FC236}">
                  <a16:creationId xmlns:a16="http://schemas.microsoft.com/office/drawing/2014/main" id="{478C745D-D44B-48B4-9201-6DF9D865929E}"/>
                </a:ext>
              </a:extLst>
            </p:cNvPr>
            <p:cNvGrpSpPr/>
            <p:nvPr/>
          </p:nvGrpSpPr>
          <p:grpSpPr bwMode="black">
            <a:xfrm>
              <a:off x="6513890" y="1808820"/>
              <a:ext cx="893341" cy="297211"/>
              <a:chOff x="3467068" y="4450074"/>
              <a:chExt cx="621665" cy="206687"/>
            </a:xfrm>
            <a:grpFill/>
            <a:effectLst/>
          </p:grpSpPr>
          <p:sp>
            <p:nvSpPr>
              <p:cNvPr id="687" name="Freeform 23">
                <a:extLst>
                  <a:ext uri="{FF2B5EF4-FFF2-40B4-BE49-F238E27FC236}">
                    <a16:creationId xmlns:a16="http://schemas.microsoft.com/office/drawing/2014/main" id="{87B7EA0C-E177-405F-9108-A48A8F579190}"/>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88" name="Freeform 24">
                <a:extLst>
                  <a:ext uri="{FF2B5EF4-FFF2-40B4-BE49-F238E27FC236}">
                    <a16:creationId xmlns:a16="http://schemas.microsoft.com/office/drawing/2014/main" id="{95984108-FEB7-49E8-86B8-532878DE2C68}"/>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89" name="Freeform 25">
                <a:extLst>
                  <a:ext uri="{FF2B5EF4-FFF2-40B4-BE49-F238E27FC236}">
                    <a16:creationId xmlns:a16="http://schemas.microsoft.com/office/drawing/2014/main" id="{6766AA8F-BB22-467B-AB43-655100C28228}"/>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90" name="Freeform 26">
                <a:extLst>
                  <a:ext uri="{FF2B5EF4-FFF2-40B4-BE49-F238E27FC236}">
                    <a16:creationId xmlns:a16="http://schemas.microsoft.com/office/drawing/2014/main" id="{0D314E53-5493-4040-A09A-E882125DD4FF}"/>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91" name="Freeform 27">
                <a:extLst>
                  <a:ext uri="{FF2B5EF4-FFF2-40B4-BE49-F238E27FC236}">
                    <a16:creationId xmlns:a16="http://schemas.microsoft.com/office/drawing/2014/main" id="{5D3B77D6-87CD-49B5-AE8F-C6D409121FEB}"/>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92" name="Freeform 28">
                <a:extLst>
                  <a:ext uri="{FF2B5EF4-FFF2-40B4-BE49-F238E27FC236}">
                    <a16:creationId xmlns:a16="http://schemas.microsoft.com/office/drawing/2014/main" id="{7E914F54-C8A8-4849-A592-2ECF5A7DC1B8}"/>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684" name="Group 683">
              <a:extLst>
                <a:ext uri="{FF2B5EF4-FFF2-40B4-BE49-F238E27FC236}">
                  <a16:creationId xmlns:a16="http://schemas.microsoft.com/office/drawing/2014/main" id="{10AF63AC-E6CD-48EE-B12C-D7859E2DB688}"/>
                </a:ext>
              </a:extLst>
            </p:cNvPr>
            <p:cNvGrpSpPr/>
            <p:nvPr/>
          </p:nvGrpSpPr>
          <p:grpSpPr bwMode="black">
            <a:xfrm>
              <a:off x="10519139" y="1749977"/>
              <a:ext cx="880740" cy="414874"/>
              <a:chOff x="8669045" y="5484723"/>
              <a:chExt cx="612897" cy="288514"/>
            </a:xfrm>
            <a:grpFill/>
            <a:effectLst/>
          </p:grpSpPr>
          <p:sp>
            <p:nvSpPr>
              <p:cNvPr id="685" name="Freeform 16">
                <a:extLst>
                  <a:ext uri="{FF2B5EF4-FFF2-40B4-BE49-F238E27FC236}">
                    <a16:creationId xmlns:a16="http://schemas.microsoft.com/office/drawing/2014/main" id="{AAE6BAC1-8CCB-47A7-89C4-F24C2881EC72}"/>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686" name="Freeform 17">
                <a:extLst>
                  <a:ext uri="{FF2B5EF4-FFF2-40B4-BE49-F238E27FC236}">
                    <a16:creationId xmlns:a16="http://schemas.microsoft.com/office/drawing/2014/main" id="{34EA755D-AA4E-448E-91BF-C0801466F87F}"/>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grpSp>
        <p:nvGrpSpPr>
          <p:cNvPr id="723" name="Group 722">
            <a:extLst>
              <a:ext uri="{FF2B5EF4-FFF2-40B4-BE49-F238E27FC236}">
                <a16:creationId xmlns:a16="http://schemas.microsoft.com/office/drawing/2014/main" id="{390F19A3-761C-4CCB-AAC5-4E91D65D5411}"/>
              </a:ext>
            </a:extLst>
          </p:cNvPr>
          <p:cNvGrpSpPr/>
          <p:nvPr/>
        </p:nvGrpSpPr>
        <p:grpSpPr>
          <a:xfrm>
            <a:off x="778487" y="2739295"/>
            <a:ext cx="10635027" cy="460610"/>
            <a:chOff x="778487" y="2739295"/>
            <a:chExt cx="10635027" cy="460610"/>
          </a:xfrm>
          <a:solidFill>
            <a:schemeClr val="tx1"/>
          </a:solidFill>
        </p:grpSpPr>
        <p:grpSp>
          <p:nvGrpSpPr>
            <p:cNvPr id="724" name="Group 723">
              <a:extLst>
                <a:ext uri="{FF2B5EF4-FFF2-40B4-BE49-F238E27FC236}">
                  <a16:creationId xmlns:a16="http://schemas.microsoft.com/office/drawing/2014/main" id="{E3CBFC74-CBFC-46FC-BF56-2092ACF0274F}"/>
                </a:ext>
              </a:extLst>
            </p:cNvPr>
            <p:cNvGrpSpPr/>
            <p:nvPr/>
          </p:nvGrpSpPr>
          <p:grpSpPr bwMode="black">
            <a:xfrm>
              <a:off x="7900554" y="2857525"/>
              <a:ext cx="1589710" cy="226244"/>
              <a:chOff x="3403273" y="5616873"/>
              <a:chExt cx="1088404" cy="154797"/>
            </a:xfrm>
            <a:grpFill/>
            <a:effectLst/>
          </p:grpSpPr>
          <p:sp>
            <p:nvSpPr>
              <p:cNvPr id="756" name="Freeform 36">
                <a:extLst>
                  <a:ext uri="{FF2B5EF4-FFF2-40B4-BE49-F238E27FC236}">
                    <a16:creationId xmlns:a16="http://schemas.microsoft.com/office/drawing/2014/main" id="{FC47A656-C1D3-4164-9926-CCDBD5680CD9}"/>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57" name="Freeform 37">
                <a:extLst>
                  <a:ext uri="{FF2B5EF4-FFF2-40B4-BE49-F238E27FC236}">
                    <a16:creationId xmlns:a16="http://schemas.microsoft.com/office/drawing/2014/main" id="{3480A8F9-4FC5-4523-BE8B-89BE182FEBE9}"/>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58" name="Freeform 38">
                <a:extLst>
                  <a:ext uri="{FF2B5EF4-FFF2-40B4-BE49-F238E27FC236}">
                    <a16:creationId xmlns:a16="http://schemas.microsoft.com/office/drawing/2014/main" id="{BA87B211-7D27-4EFF-847D-73BC4B69CB7F}"/>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59" name="Freeform 39">
                <a:extLst>
                  <a:ext uri="{FF2B5EF4-FFF2-40B4-BE49-F238E27FC236}">
                    <a16:creationId xmlns:a16="http://schemas.microsoft.com/office/drawing/2014/main" id="{FF07FA3D-898A-4AED-85D4-72EEABE9DE3A}"/>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60" name="Freeform 40">
                <a:extLst>
                  <a:ext uri="{FF2B5EF4-FFF2-40B4-BE49-F238E27FC236}">
                    <a16:creationId xmlns:a16="http://schemas.microsoft.com/office/drawing/2014/main" id="{0C1219D1-7161-4F44-9536-4D90D9266A37}"/>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61" name="Freeform 41">
                <a:extLst>
                  <a:ext uri="{FF2B5EF4-FFF2-40B4-BE49-F238E27FC236}">
                    <a16:creationId xmlns:a16="http://schemas.microsoft.com/office/drawing/2014/main" id="{EE6C316F-C2FF-4EDE-BB6B-E6B9F34E6D3E}"/>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62" name="Freeform 42">
                <a:extLst>
                  <a:ext uri="{FF2B5EF4-FFF2-40B4-BE49-F238E27FC236}">
                    <a16:creationId xmlns:a16="http://schemas.microsoft.com/office/drawing/2014/main" id="{3DEC23CE-475C-416B-97F7-C47A5715408E}"/>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63" name="Freeform 43">
                <a:extLst>
                  <a:ext uri="{FF2B5EF4-FFF2-40B4-BE49-F238E27FC236}">
                    <a16:creationId xmlns:a16="http://schemas.microsoft.com/office/drawing/2014/main" id="{901FABD3-CE9B-4681-B313-ABB2EF1127BC}"/>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64" name="Freeform 44">
                <a:extLst>
                  <a:ext uri="{FF2B5EF4-FFF2-40B4-BE49-F238E27FC236}">
                    <a16:creationId xmlns:a16="http://schemas.microsoft.com/office/drawing/2014/main" id="{69A94FA3-10CF-4453-AC9D-9463063DCD7D}"/>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65" name="Freeform 45">
                <a:extLst>
                  <a:ext uri="{FF2B5EF4-FFF2-40B4-BE49-F238E27FC236}">
                    <a16:creationId xmlns:a16="http://schemas.microsoft.com/office/drawing/2014/main" id="{C20B396C-F539-4052-AAA2-AC82B9496DBC}"/>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66" name="Freeform 46">
                <a:extLst>
                  <a:ext uri="{FF2B5EF4-FFF2-40B4-BE49-F238E27FC236}">
                    <a16:creationId xmlns:a16="http://schemas.microsoft.com/office/drawing/2014/main" id="{3BE7E32A-1891-40DA-BB2C-67556D104A2E}"/>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725" name="Group 724">
              <a:extLst>
                <a:ext uri="{FF2B5EF4-FFF2-40B4-BE49-F238E27FC236}">
                  <a16:creationId xmlns:a16="http://schemas.microsoft.com/office/drawing/2014/main" id="{7CCD5A8F-DD1B-458D-88C5-FA9FA0C460F3}"/>
                </a:ext>
              </a:extLst>
            </p:cNvPr>
            <p:cNvGrpSpPr/>
            <p:nvPr/>
          </p:nvGrpSpPr>
          <p:grpSpPr bwMode="black">
            <a:xfrm>
              <a:off x="10462800" y="2841517"/>
              <a:ext cx="950714" cy="258260"/>
              <a:chOff x="7458381" y="5575585"/>
              <a:chExt cx="830083" cy="225342"/>
            </a:xfrm>
            <a:grpFill/>
            <a:effectLst/>
          </p:grpSpPr>
          <p:sp>
            <p:nvSpPr>
              <p:cNvPr id="748" name="Freeform 21">
                <a:extLst>
                  <a:ext uri="{FF2B5EF4-FFF2-40B4-BE49-F238E27FC236}">
                    <a16:creationId xmlns:a16="http://schemas.microsoft.com/office/drawing/2014/main" id="{E4E31108-F5F5-434F-874E-3D8BEF2A65C7}"/>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49" name="Freeform 22">
                <a:extLst>
                  <a:ext uri="{FF2B5EF4-FFF2-40B4-BE49-F238E27FC236}">
                    <a16:creationId xmlns:a16="http://schemas.microsoft.com/office/drawing/2014/main" id="{7E234B03-BF89-4BF2-AE5C-A533D0F9A0EC}"/>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50" name="Freeform 23">
                <a:extLst>
                  <a:ext uri="{FF2B5EF4-FFF2-40B4-BE49-F238E27FC236}">
                    <a16:creationId xmlns:a16="http://schemas.microsoft.com/office/drawing/2014/main" id="{732C7238-517F-40F6-A67B-C4C467EFBB46}"/>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51" name="Freeform 24">
                <a:extLst>
                  <a:ext uri="{FF2B5EF4-FFF2-40B4-BE49-F238E27FC236}">
                    <a16:creationId xmlns:a16="http://schemas.microsoft.com/office/drawing/2014/main" id="{237F1452-6EC5-442B-96F0-B675E08A9A60}"/>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52" name="Freeform 25">
                <a:extLst>
                  <a:ext uri="{FF2B5EF4-FFF2-40B4-BE49-F238E27FC236}">
                    <a16:creationId xmlns:a16="http://schemas.microsoft.com/office/drawing/2014/main" id="{A3E74CD3-3260-4E41-8383-606890CEA721}"/>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53" name="Freeform 26">
                <a:extLst>
                  <a:ext uri="{FF2B5EF4-FFF2-40B4-BE49-F238E27FC236}">
                    <a16:creationId xmlns:a16="http://schemas.microsoft.com/office/drawing/2014/main" id="{ED26C4DA-97EF-4D1E-AD76-CD5B3F6DCEAC}"/>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54" name="Freeform 27">
                <a:extLst>
                  <a:ext uri="{FF2B5EF4-FFF2-40B4-BE49-F238E27FC236}">
                    <a16:creationId xmlns:a16="http://schemas.microsoft.com/office/drawing/2014/main" id="{8BB1FA6B-3A1E-4313-86DC-5016BAAD7859}"/>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55" name="Freeform 28">
                <a:extLst>
                  <a:ext uri="{FF2B5EF4-FFF2-40B4-BE49-F238E27FC236}">
                    <a16:creationId xmlns:a16="http://schemas.microsoft.com/office/drawing/2014/main" id="{CD294519-D2FE-4BAB-8269-E273E3011793}"/>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726" name="Group 725">
              <a:extLst>
                <a:ext uri="{FF2B5EF4-FFF2-40B4-BE49-F238E27FC236}">
                  <a16:creationId xmlns:a16="http://schemas.microsoft.com/office/drawing/2014/main" id="{81C031A3-EEE0-471C-8E05-2A76E25B8FCC}"/>
                </a:ext>
              </a:extLst>
            </p:cNvPr>
            <p:cNvGrpSpPr/>
            <p:nvPr/>
          </p:nvGrpSpPr>
          <p:grpSpPr bwMode="black">
            <a:xfrm>
              <a:off x="3298427" y="2832100"/>
              <a:ext cx="1147504" cy="277094"/>
              <a:chOff x="9053746" y="4958394"/>
              <a:chExt cx="913569" cy="220459"/>
            </a:xfrm>
            <a:grpFill/>
            <a:effectLst/>
          </p:grpSpPr>
          <p:sp>
            <p:nvSpPr>
              <p:cNvPr id="740" name="Freeform 25">
                <a:extLst>
                  <a:ext uri="{FF2B5EF4-FFF2-40B4-BE49-F238E27FC236}">
                    <a16:creationId xmlns:a16="http://schemas.microsoft.com/office/drawing/2014/main" id="{D7A032F3-EDC3-49ED-9434-AA26973864A9}"/>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41" name="Freeform 26">
                <a:extLst>
                  <a:ext uri="{FF2B5EF4-FFF2-40B4-BE49-F238E27FC236}">
                    <a16:creationId xmlns:a16="http://schemas.microsoft.com/office/drawing/2014/main" id="{36DC3C8F-1EDA-4A2C-916F-A7A2FA7087F3}"/>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42" name="Freeform 27">
                <a:extLst>
                  <a:ext uri="{FF2B5EF4-FFF2-40B4-BE49-F238E27FC236}">
                    <a16:creationId xmlns:a16="http://schemas.microsoft.com/office/drawing/2014/main" id="{179FBA06-6BAB-4CDD-BFA7-DBD4327788C0}"/>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43" name="Freeform 28">
                <a:extLst>
                  <a:ext uri="{FF2B5EF4-FFF2-40B4-BE49-F238E27FC236}">
                    <a16:creationId xmlns:a16="http://schemas.microsoft.com/office/drawing/2014/main" id="{029B7F14-7512-4C6F-ABE1-EDB8CBE324CC}"/>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44" name="Freeform 29">
                <a:extLst>
                  <a:ext uri="{FF2B5EF4-FFF2-40B4-BE49-F238E27FC236}">
                    <a16:creationId xmlns:a16="http://schemas.microsoft.com/office/drawing/2014/main" id="{6475BB95-04E9-418F-8BC1-A50BB87534F6}"/>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45" name="Freeform 30">
                <a:extLst>
                  <a:ext uri="{FF2B5EF4-FFF2-40B4-BE49-F238E27FC236}">
                    <a16:creationId xmlns:a16="http://schemas.microsoft.com/office/drawing/2014/main" id="{6D2086A4-A029-40CB-ABE1-0096DDB15261}"/>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46" name="Freeform 31">
                <a:extLst>
                  <a:ext uri="{FF2B5EF4-FFF2-40B4-BE49-F238E27FC236}">
                    <a16:creationId xmlns:a16="http://schemas.microsoft.com/office/drawing/2014/main" id="{5138FD5D-4F4B-4B56-9F30-98670A7D41C6}"/>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47" name="Freeform 32">
                <a:extLst>
                  <a:ext uri="{FF2B5EF4-FFF2-40B4-BE49-F238E27FC236}">
                    <a16:creationId xmlns:a16="http://schemas.microsoft.com/office/drawing/2014/main" id="{DBE82F27-D342-4326-B3F5-5DD99F5F30CF}"/>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grpSp>
          <p:nvGrpSpPr>
            <p:cNvPr id="727" name="Group 726">
              <a:extLst>
                <a:ext uri="{FF2B5EF4-FFF2-40B4-BE49-F238E27FC236}">
                  <a16:creationId xmlns:a16="http://schemas.microsoft.com/office/drawing/2014/main" id="{A69699A6-8E07-4258-8E1D-8A363EAF0634}"/>
                </a:ext>
              </a:extLst>
            </p:cNvPr>
            <p:cNvGrpSpPr/>
            <p:nvPr/>
          </p:nvGrpSpPr>
          <p:grpSpPr bwMode="black">
            <a:xfrm>
              <a:off x="778487" y="2741389"/>
              <a:ext cx="1597988" cy="458516"/>
              <a:chOff x="2649884" y="6146155"/>
              <a:chExt cx="1395225" cy="400069"/>
            </a:xfrm>
            <a:grpFill/>
            <a:effectLst/>
          </p:grpSpPr>
          <p:sp>
            <p:nvSpPr>
              <p:cNvPr id="729" name="Line 6">
                <a:extLst>
                  <a:ext uri="{FF2B5EF4-FFF2-40B4-BE49-F238E27FC236}">
                    <a16:creationId xmlns:a16="http://schemas.microsoft.com/office/drawing/2014/main" id="{F16748CC-21DF-455B-83C5-D95A0F83B6EC}"/>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30" name="Freeform 7">
                <a:extLst>
                  <a:ext uri="{FF2B5EF4-FFF2-40B4-BE49-F238E27FC236}">
                    <a16:creationId xmlns:a16="http://schemas.microsoft.com/office/drawing/2014/main" id="{8579621E-5038-48CD-87CC-9AA4FBFE7836}"/>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31" name="Freeform 8">
                <a:extLst>
                  <a:ext uri="{FF2B5EF4-FFF2-40B4-BE49-F238E27FC236}">
                    <a16:creationId xmlns:a16="http://schemas.microsoft.com/office/drawing/2014/main" id="{C52ECAFD-FCDA-436D-B967-284EB1F2CB38}"/>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32" name="Freeform 9">
                <a:extLst>
                  <a:ext uri="{FF2B5EF4-FFF2-40B4-BE49-F238E27FC236}">
                    <a16:creationId xmlns:a16="http://schemas.microsoft.com/office/drawing/2014/main" id="{60F2F62B-2F5A-4B80-878F-7E611538873D}"/>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33" name="Freeform 10">
                <a:extLst>
                  <a:ext uri="{FF2B5EF4-FFF2-40B4-BE49-F238E27FC236}">
                    <a16:creationId xmlns:a16="http://schemas.microsoft.com/office/drawing/2014/main" id="{9166F272-EBF3-4F5A-B5E1-8B759764EE12}"/>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34" name="Freeform 11">
                <a:extLst>
                  <a:ext uri="{FF2B5EF4-FFF2-40B4-BE49-F238E27FC236}">
                    <a16:creationId xmlns:a16="http://schemas.microsoft.com/office/drawing/2014/main" id="{A0A2C96C-D77D-4202-8629-9B317818E8DA}"/>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35" name="Freeform 12">
                <a:extLst>
                  <a:ext uri="{FF2B5EF4-FFF2-40B4-BE49-F238E27FC236}">
                    <a16:creationId xmlns:a16="http://schemas.microsoft.com/office/drawing/2014/main" id="{E1664803-CA81-4391-8F43-8C3673E36751}"/>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36" name="Freeform 13">
                <a:extLst>
                  <a:ext uri="{FF2B5EF4-FFF2-40B4-BE49-F238E27FC236}">
                    <a16:creationId xmlns:a16="http://schemas.microsoft.com/office/drawing/2014/main" id="{4AF182CF-FB73-4D43-8F47-BBBA3DC50D92}"/>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37" name="Freeform 14">
                <a:extLst>
                  <a:ext uri="{FF2B5EF4-FFF2-40B4-BE49-F238E27FC236}">
                    <a16:creationId xmlns:a16="http://schemas.microsoft.com/office/drawing/2014/main" id="{E91AE6BE-407F-410B-A0C4-15A5A39C598C}"/>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38" name="Freeform 15">
                <a:extLst>
                  <a:ext uri="{FF2B5EF4-FFF2-40B4-BE49-F238E27FC236}">
                    <a16:creationId xmlns:a16="http://schemas.microsoft.com/office/drawing/2014/main" id="{DB75576D-5E01-4E07-9E68-9BDB608BFEAB}"/>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sp>
            <p:nvSpPr>
              <p:cNvPr id="739" name="Freeform 16">
                <a:extLst>
                  <a:ext uri="{FF2B5EF4-FFF2-40B4-BE49-F238E27FC236}">
                    <a16:creationId xmlns:a16="http://schemas.microsoft.com/office/drawing/2014/main" id="{E3CD960B-E64F-482F-ACBA-01D3F018F336}"/>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91433" tIns="45717" rIns="91433" bIns="45717" numCol="1" anchor="t" anchorCtr="0" compatLnSpc="1">
                <a:prstTxWarp prst="textNoShape">
                  <a:avLst/>
                </a:prstTxWarp>
              </a:bodyPr>
              <a:lstStyle/>
              <a:p>
                <a:pPr marL="0" marR="0" lvl="0" indent="0" defTabSz="571271" eaLnBrk="1" fontAlgn="auto" latinLnBrk="0" hangingPunct="1">
                  <a:lnSpc>
                    <a:spcPct val="100000"/>
                  </a:lnSpc>
                  <a:spcBef>
                    <a:spcPts val="0"/>
                  </a:spcBef>
                  <a:spcAft>
                    <a:spcPts val="0"/>
                  </a:spcAft>
                  <a:buClrTx/>
                  <a:buSzTx/>
                  <a:buFontTx/>
                  <a:buNone/>
                  <a:tabLst/>
                  <a:defRPr/>
                </a:pPr>
                <a:endParaRPr kumimoji="0" lang="en-US" sz="2600" b="0" i="0" u="none" strike="noStrike" kern="0" cap="none" spc="0" normalizeH="0" baseline="0" noProof="0">
                  <a:ln>
                    <a:noFill/>
                  </a:ln>
                  <a:effectLst/>
                  <a:uLnTx/>
                  <a:uFillTx/>
                </a:endParaRPr>
              </a:p>
            </p:txBody>
          </p:sp>
        </p:grpSp>
        <p:sp>
          <p:nvSpPr>
            <p:cNvPr id="728" name="Rectangle 727">
              <a:extLst>
                <a:ext uri="{FF2B5EF4-FFF2-40B4-BE49-F238E27FC236}">
                  <a16:creationId xmlns:a16="http://schemas.microsoft.com/office/drawing/2014/main" id="{7A0117B3-00C1-4CA3-BE21-4AD7908C7494}"/>
                </a:ext>
              </a:extLst>
            </p:cNvPr>
            <p:cNvSpPr/>
            <p:nvPr/>
          </p:nvSpPr>
          <p:spPr>
            <a:xfrm>
              <a:off x="5212586" y="2739295"/>
              <a:ext cx="1967280" cy="430887"/>
            </a:xfrm>
            <a:prstGeom prst="rect">
              <a:avLst/>
            </a:prstGeom>
            <a:solidFill>
              <a:schemeClr val="bg1"/>
            </a:solid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0" i="0" u="none" strike="noStrike" kern="0" cap="none" spc="-50" normalizeH="0" baseline="0" noProof="0" dirty="0">
                  <a:ln>
                    <a:noFill/>
                  </a:ln>
                  <a:effectLst/>
                  <a:uLnTx/>
                  <a:uFillTx/>
                  <a:latin typeface="Segoe UI Semibold"/>
                </a:rPr>
                <a:t>Thank you</a:t>
              </a:r>
              <a:endParaRPr kumimoji="0" lang="en-US" sz="2800" b="0" i="0" u="none" strike="noStrike" kern="0" cap="none" spc="-50" normalizeH="0" baseline="0" noProof="0" dirty="0">
                <a:ln>
                  <a:noFill/>
                </a:ln>
                <a:effectLst/>
                <a:uLnTx/>
                <a:uFillTx/>
                <a:latin typeface="Segoe UI Semibold"/>
              </a:endParaRPr>
            </a:p>
          </p:txBody>
        </p:sp>
      </p:grpSp>
    </p:spTree>
    <p:extLst>
      <p:ext uri="{BB962C8B-B14F-4D97-AF65-F5344CB8AC3E}">
        <p14:creationId xmlns:p14="http://schemas.microsoft.com/office/powerpoint/2010/main" val="26219664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58"/>
                                        </p:tgtEl>
                                        <p:attrNameLst>
                                          <p:attrName>style.visibility</p:attrName>
                                        </p:attrNameLst>
                                      </p:cBhvr>
                                      <p:to>
                                        <p:strVal val="visible"/>
                                      </p:to>
                                    </p:set>
                                    <p:animEffect transition="in" filter="fade">
                                      <p:cBhvr>
                                        <p:cTn id="7" dur="1250"/>
                                        <p:tgtEl>
                                          <p:spTgt spid="558"/>
                                        </p:tgtEl>
                                      </p:cBhvr>
                                    </p:animEffect>
                                  </p:childTnLst>
                                </p:cTn>
                              </p:par>
                              <p:par>
                                <p:cTn id="8" presetID="42" presetClass="path" presetSubtype="0" decel="100000" fill="hold" nodeType="withEffect">
                                  <p:stCondLst>
                                    <p:cond delay="0"/>
                                  </p:stCondLst>
                                  <p:childTnLst>
                                    <p:animMotion origin="layout" path="M 2.5E-6 4.93827E-6 L 2.5E-6 0.07314 " pathEditMode="relative" rAng="0" ptsTypes="AA">
                                      <p:cBhvr>
                                        <p:cTn id="9" dur="1750" spd="-100000" fill="hold"/>
                                        <p:tgtEl>
                                          <p:spTgt spid="558"/>
                                        </p:tgtEl>
                                        <p:attrNameLst>
                                          <p:attrName>ppt_x</p:attrName>
                                          <p:attrName>ppt_y</p:attrName>
                                        </p:attrNameLst>
                                      </p:cBhvr>
                                      <p:rCtr x="0" y="3642"/>
                                    </p:animMotion>
                                  </p:childTnLst>
                                </p:cTn>
                              </p:par>
                              <p:par>
                                <p:cTn id="10" presetID="10" presetClass="entr" presetSubtype="0" fill="hold" nodeType="withEffect">
                                  <p:stCondLst>
                                    <p:cond delay="350"/>
                                  </p:stCondLst>
                                  <p:childTnLst>
                                    <p:set>
                                      <p:cBhvr>
                                        <p:cTn id="11" dur="1" fill="hold">
                                          <p:stCondLst>
                                            <p:cond delay="0"/>
                                          </p:stCondLst>
                                        </p:cTn>
                                        <p:tgtEl>
                                          <p:spTgt spid="679"/>
                                        </p:tgtEl>
                                        <p:attrNameLst>
                                          <p:attrName>style.visibility</p:attrName>
                                        </p:attrNameLst>
                                      </p:cBhvr>
                                      <p:to>
                                        <p:strVal val="visible"/>
                                      </p:to>
                                    </p:set>
                                    <p:animEffect transition="in" filter="fade">
                                      <p:cBhvr>
                                        <p:cTn id="12" dur="1250"/>
                                        <p:tgtEl>
                                          <p:spTgt spid="679"/>
                                        </p:tgtEl>
                                      </p:cBhvr>
                                    </p:animEffect>
                                  </p:childTnLst>
                                </p:cTn>
                              </p:par>
                              <p:par>
                                <p:cTn id="13" presetID="42" presetClass="path" presetSubtype="0" decel="100000" fill="hold" nodeType="withEffect">
                                  <p:stCondLst>
                                    <p:cond delay="100"/>
                                  </p:stCondLst>
                                  <p:childTnLst>
                                    <p:animMotion origin="layout" path="M 2.5E-6 4.93827E-6 L 2.5E-6 0.07314 " pathEditMode="relative" rAng="0" ptsTypes="AA">
                                      <p:cBhvr>
                                        <p:cTn id="14" dur="1750" spd="-100000" fill="hold"/>
                                        <p:tgtEl>
                                          <p:spTgt spid="679"/>
                                        </p:tgtEl>
                                        <p:attrNameLst>
                                          <p:attrName>ppt_x</p:attrName>
                                          <p:attrName>ppt_y</p:attrName>
                                        </p:attrNameLst>
                                      </p:cBhvr>
                                      <p:rCtr x="0" y="3642"/>
                                    </p:animMotion>
                                  </p:childTnLst>
                                </p:cTn>
                              </p:par>
                              <p:par>
                                <p:cTn id="15" presetID="10" presetClass="entr" presetSubtype="0" fill="hold" nodeType="withEffect">
                                  <p:stCondLst>
                                    <p:cond delay="450"/>
                                  </p:stCondLst>
                                  <p:childTnLst>
                                    <p:set>
                                      <p:cBhvr>
                                        <p:cTn id="16" dur="1" fill="hold">
                                          <p:stCondLst>
                                            <p:cond delay="0"/>
                                          </p:stCondLst>
                                        </p:cTn>
                                        <p:tgtEl>
                                          <p:spTgt spid="723"/>
                                        </p:tgtEl>
                                        <p:attrNameLst>
                                          <p:attrName>style.visibility</p:attrName>
                                        </p:attrNameLst>
                                      </p:cBhvr>
                                      <p:to>
                                        <p:strVal val="visible"/>
                                      </p:to>
                                    </p:set>
                                    <p:animEffect transition="in" filter="fade">
                                      <p:cBhvr>
                                        <p:cTn id="17" dur="1250"/>
                                        <p:tgtEl>
                                          <p:spTgt spid="723"/>
                                        </p:tgtEl>
                                      </p:cBhvr>
                                    </p:animEffect>
                                  </p:childTnLst>
                                </p:cTn>
                              </p:par>
                              <p:par>
                                <p:cTn id="18" presetID="42" presetClass="path" presetSubtype="0" decel="100000" fill="hold" nodeType="withEffect">
                                  <p:stCondLst>
                                    <p:cond delay="200"/>
                                  </p:stCondLst>
                                  <p:childTnLst>
                                    <p:animMotion origin="layout" path="M 0 -1.85185E-6 L 0 0.07315 " pathEditMode="relative" rAng="0" ptsTypes="AA">
                                      <p:cBhvr>
                                        <p:cTn id="19" dur="1750" spd="-100000" fill="hold"/>
                                        <p:tgtEl>
                                          <p:spTgt spid="723"/>
                                        </p:tgtEl>
                                        <p:attrNameLst>
                                          <p:attrName>ppt_x</p:attrName>
                                          <p:attrName>ppt_y</p:attrName>
                                        </p:attrNameLst>
                                      </p:cBhvr>
                                      <p:rCtr x="0" y="3657"/>
                                    </p:animMotion>
                                  </p:childTnLst>
                                </p:cTn>
                              </p:par>
                              <p:par>
                                <p:cTn id="20" presetID="10" presetClass="entr" presetSubtype="0" fill="hold" nodeType="withEffect">
                                  <p:stCondLst>
                                    <p:cond delay="550"/>
                                  </p:stCondLst>
                                  <p:childTnLst>
                                    <p:set>
                                      <p:cBhvr>
                                        <p:cTn id="21" dur="1" fill="hold">
                                          <p:stCondLst>
                                            <p:cond delay="0"/>
                                          </p:stCondLst>
                                        </p:cTn>
                                        <p:tgtEl>
                                          <p:spTgt spid="639"/>
                                        </p:tgtEl>
                                        <p:attrNameLst>
                                          <p:attrName>style.visibility</p:attrName>
                                        </p:attrNameLst>
                                      </p:cBhvr>
                                      <p:to>
                                        <p:strVal val="visible"/>
                                      </p:to>
                                    </p:set>
                                    <p:animEffect transition="in" filter="fade">
                                      <p:cBhvr>
                                        <p:cTn id="22" dur="1250"/>
                                        <p:tgtEl>
                                          <p:spTgt spid="639"/>
                                        </p:tgtEl>
                                      </p:cBhvr>
                                    </p:animEffect>
                                  </p:childTnLst>
                                </p:cTn>
                              </p:par>
                              <p:par>
                                <p:cTn id="23" presetID="42" presetClass="path" presetSubtype="0" decel="100000" fill="hold" nodeType="withEffect">
                                  <p:stCondLst>
                                    <p:cond delay="300"/>
                                  </p:stCondLst>
                                  <p:childTnLst>
                                    <p:animMotion origin="layout" path="M 2.5E-6 4.93827E-6 L 2.5E-6 0.07314 " pathEditMode="relative" rAng="0" ptsTypes="AA">
                                      <p:cBhvr>
                                        <p:cTn id="24" dur="1750" spd="-100000" fill="hold"/>
                                        <p:tgtEl>
                                          <p:spTgt spid="639"/>
                                        </p:tgtEl>
                                        <p:attrNameLst>
                                          <p:attrName>ppt_x</p:attrName>
                                          <p:attrName>ppt_y</p:attrName>
                                        </p:attrNameLst>
                                      </p:cBhvr>
                                      <p:rCtr x="0" y="3642"/>
                                    </p:animMotion>
                                  </p:childTnLst>
                                </p:cTn>
                              </p:par>
                              <p:par>
                                <p:cTn id="25" presetID="10" presetClass="entr" presetSubtype="0" fill="hold" nodeType="withEffect">
                                  <p:stCondLst>
                                    <p:cond delay="650"/>
                                  </p:stCondLst>
                                  <p:childTnLst>
                                    <p:set>
                                      <p:cBhvr>
                                        <p:cTn id="26" dur="1" fill="hold">
                                          <p:stCondLst>
                                            <p:cond delay="0"/>
                                          </p:stCondLst>
                                        </p:cTn>
                                        <p:tgtEl>
                                          <p:spTgt spid="512"/>
                                        </p:tgtEl>
                                        <p:attrNameLst>
                                          <p:attrName>style.visibility</p:attrName>
                                        </p:attrNameLst>
                                      </p:cBhvr>
                                      <p:to>
                                        <p:strVal val="visible"/>
                                      </p:to>
                                    </p:set>
                                    <p:animEffect transition="in" filter="fade">
                                      <p:cBhvr>
                                        <p:cTn id="27" dur="1250"/>
                                        <p:tgtEl>
                                          <p:spTgt spid="512"/>
                                        </p:tgtEl>
                                      </p:cBhvr>
                                    </p:animEffect>
                                  </p:childTnLst>
                                </p:cTn>
                              </p:par>
                              <p:par>
                                <p:cTn id="28" presetID="42" presetClass="path" presetSubtype="0" decel="100000" fill="hold" nodeType="withEffect">
                                  <p:stCondLst>
                                    <p:cond delay="400"/>
                                  </p:stCondLst>
                                  <p:childTnLst>
                                    <p:animMotion origin="layout" path="M 2.5E-6 4.93827E-6 L 2.5E-6 0.07314 " pathEditMode="relative" rAng="0" ptsTypes="AA">
                                      <p:cBhvr>
                                        <p:cTn id="29" dur="1750" spd="-100000" fill="hold"/>
                                        <p:tgtEl>
                                          <p:spTgt spid="512"/>
                                        </p:tgtEl>
                                        <p:attrNameLst>
                                          <p:attrName>ppt_x</p:attrName>
                                          <p:attrName>ppt_y</p:attrName>
                                        </p:attrNameLst>
                                      </p:cBhvr>
                                      <p:rCtr x="0" y="3642"/>
                                    </p:animMotion>
                                  </p:childTnLst>
                                </p:cTn>
                              </p:par>
                              <p:par>
                                <p:cTn id="30" presetID="10" presetClass="entr" presetSubtype="0" fill="hold" nodeType="withEffect">
                                  <p:stCondLst>
                                    <p:cond delay="750"/>
                                  </p:stCondLst>
                                  <p:childTnLst>
                                    <p:set>
                                      <p:cBhvr>
                                        <p:cTn id="31" dur="1" fill="hold">
                                          <p:stCondLst>
                                            <p:cond delay="0"/>
                                          </p:stCondLst>
                                        </p:cTn>
                                        <p:tgtEl>
                                          <p:spTgt spid="602"/>
                                        </p:tgtEl>
                                        <p:attrNameLst>
                                          <p:attrName>style.visibility</p:attrName>
                                        </p:attrNameLst>
                                      </p:cBhvr>
                                      <p:to>
                                        <p:strVal val="visible"/>
                                      </p:to>
                                    </p:set>
                                    <p:animEffect transition="in" filter="fade">
                                      <p:cBhvr>
                                        <p:cTn id="32" dur="1250"/>
                                        <p:tgtEl>
                                          <p:spTgt spid="602"/>
                                        </p:tgtEl>
                                      </p:cBhvr>
                                    </p:animEffect>
                                  </p:childTnLst>
                                </p:cTn>
                              </p:par>
                              <p:par>
                                <p:cTn id="33" presetID="42" presetClass="path" presetSubtype="0" decel="100000" fill="hold" nodeType="withEffect">
                                  <p:stCondLst>
                                    <p:cond delay="500"/>
                                  </p:stCondLst>
                                  <p:childTnLst>
                                    <p:animMotion origin="layout" path="M -3.125E-6 -1.11111E-6 L -3.125E-6 0.07315 " pathEditMode="relative" rAng="0" ptsTypes="AA">
                                      <p:cBhvr>
                                        <p:cTn id="34" dur="1750" spd="-100000" fill="hold"/>
                                        <p:tgtEl>
                                          <p:spTgt spid="602"/>
                                        </p:tgtEl>
                                        <p:attrNameLst>
                                          <p:attrName>ppt_x</p:attrName>
                                          <p:attrName>ppt_y</p:attrName>
                                        </p:attrNameLst>
                                      </p:cBhvr>
                                      <p:rCtr x="0" y="3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98769-7884-D453-12E6-8B4671E5966D}"/>
              </a:ext>
            </a:extLst>
          </p:cNvPr>
          <p:cNvSpPr>
            <a:spLocks noGrp="1"/>
          </p:cNvSpPr>
          <p:nvPr>
            <p:ph type="title"/>
          </p:nvPr>
        </p:nvSpPr>
        <p:spPr>
          <a:xfrm>
            <a:off x="3452357" y="-3602123"/>
            <a:ext cx="3920358" cy="52991"/>
          </a:xfrm>
        </p:spPr>
        <p:txBody>
          <a:bodyPr/>
          <a:lstStyle/>
          <a:p>
            <a:endParaRPr lang="en-US" dirty="0"/>
          </a:p>
        </p:txBody>
      </p:sp>
      <p:sp>
        <p:nvSpPr>
          <p:cNvPr id="3" name="Text Placeholder 2">
            <a:extLst>
              <a:ext uri="{FF2B5EF4-FFF2-40B4-BE49-F238E27FC236}">
                <a16:creationId xmlns:a16="http://schemas.microsoft.com/office/drawing/2014/main" id="{4163ED5E-6343-8478-83A5-AF81BB101A1B}"/>
              </a:ext>
            </a:extLst>
          </p:cNvPr>
          <p:cNvSpPr>
            <a:spLocks noGrp="1"/>
          </p:cNvSpPr>
          <p:nvPr>
            <p:ph type="body" sz="quarter" idx="10"/>
          </p:nvPr>
        </p:nvSpPr>
        <p:spPr>
          <a:xfrm>
            <a:off x="213763" y="668047"/>
            <a:ext cx="3968264" cy="816966"/>
          </a:xfrm>
        </p:spPr>
        <p:txBody>
          <a:bodyPr/>
          <a:lstStyle/>
          <a:p>
            <a:endParaRPr lang="en-US" dirty="0"/>
          </a:p>
        </p:txBody>
      </p:sp>
      <p:pic>
        <p:nvPicPr>
          <p:cNvPr id="2050" name="Picture 2" descr="Rice U Computer Science Profiles | Steve French: Linux and File Sharing">
            <a:extLst>
              <a:ext uri="{FF2B5EF4-FFF2-40B4-BE49-F238E27FC236}">
                <a16:creationId xmlns:a16="http://schemas.microsoft.com/office/drawing/2014/main" id="{C5480B38-F4A0-5EB6-37C7-F170C8F3D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83" y="-90738"/>
            <a:ext cx="2834239" cy="42513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 text&#10;&#10;Description automatically generated">
            <a:extLst>
              <a:ext uri="{FF2B5EF4-FFF2-40B4-BE49-F238E27FC236}">
                <a16:creationId xmlns:a16="http://schemas.microsoft.com/office/drawing/2014/main" id="{9ED14767-149E-51DD-FB2A-AC674203F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0522" y="-120111"/>
            <a:ext cx="5461016" cy="4144772"/>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83BA8361-3406-E74E-1056-2299EE9318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73" y="4130405"/>
            <a:ext cx="7910461" cy="2777504"/>
          </a:xfrm>
          <a:prstGeom prst="rect">
            <a:avLst/>
          </a:prstGeom>
        </p:spPr>
      </p:pic>
      <p:pic>
        <p:nvPicPr>
          <p:cNvPr id="2052" name="Picture 4" descr="See the source image">
            <a:extLst>
              <a:ext uri="{FF2B5EF4-FFF2-40B4-BE49-F238E27FC236}">
                <a16:creationId xmlns:a16="http://schemas.microsoft.com/office/drawing/2014/main" id="{D299F508-B3CA-A63D-3C29-1DC2023F9A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6934" y="4252688"/>
            <a:ext cx="4330976" cy="24271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Pv6 Consultancy - Erion Ltd - IPv6 Consultancy - IPv6 Integration">
            <a:extLst>
              <a:ext uri="{FF2B5EF4-FFF2-40B4-BE49-F238E27FC236}">
                <a16:creationId xmlns:a16="http://schemas.microsoft.com/office/drawing/2014/main" id="{6089B2A2-6249-05DE-8F70-D01D4B656E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1539" y="21138"/>
            <a:ext cx="3557088" cy="26678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6CDE10-B7A5-0D24-FA94-DB7E2824E09C}"/>
              </a:ext>
            </a:extLst>
          </p:cNvPr>
          <p:cNvSpPr txBox="1"/>
          <p:nvPr/>
        </p:nvSpPr>
        <p:spPr>
          <a:xfrm>
            <a:off x="8784298" y="2843504"/>
            <a:ext cx="3407701"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Dr. David Holder and I coding first IPv6 mount for Linux!</a:t>
            </a:r>
          </a:p>
        </p:txBody>
      </p:sp>
    </p:spTree>
    <p:extLst>
      <p:ext uri="{BB962C8B-B14F-4D97-AF65-F5344CB8AC3E}">
        <p14:creationId xmlns:p14="http://schemas.microsoft.com/office/powerpoint/2010/main" val="41677009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DE428-EA9C-C114-739D-E32EF4C08746}"/>
              </a:ext>
            </a:extLst>
          </p:cNvPr>
          <p:cNvSpPr>
            <a:spLocks noGrp="1"/>
          </p:cNvSpPr>
          <p:nvPr>
            <p:ph type="title"/>
          </p:nvPr>
        </p:nvSpPr>
        <p:spPr/>
        <p:txBody>
          <a:bodyPr/>
          <a:lstStyle/>
          <a:p>
            <a:r>
              <a:rPr lang="en-US" dirty="0"/>
              <a:t>Learn, Learn, Learn …</a:t>
            </a:r>
          </a:p>
        </p:txBody>
      </p:sp>
      <p:sp>
        <p:nvSpPr>
          <p:cNvPr id="3" name="Text Placeholder 2">
            <a:extLst>
              <a:ext uri="{FF2B5EF4-FFF2-40B4-BE49-F238E27FC236}">
                <a16:creationId xmlns:a16="http://schemas.microsoft.com/office/drawing/2014/main" id="{9D927568-35CA-A344-7F3D-FDA4C1F7B5AE}"/>
              </a:ext>
            </a:extLst>
          </p:cNvPr>
          <p:cNvSpPr>
            <a:spLocks noGrp="1"/>
          </p:cNvSpPr>
          <p:nvPr>
            <p:ph type="body" sz="quarter" idx="10"/>
          </p:nvPr>
        </p:nvSpPr>
        <p:spPr>
          <a:xfrm>
            <a:off x="586390" y="1434370"/>
            <a:ext cx="11018520" cy="5170646"/>
          </a:xfrm>
        </p:spPr>
        <p:txBody>
          <a:bodyPr/>
          <a:lstStyle/>
          <a:p>
            <a:pPr marL="457200" indent="-457200">
              <a:buFontTx/>
              <a:buChar char="-"/>
            </a:pPr>
            <a:r>
              <a:rPr lang="en-US" dirty="0"/>
              <a:t>Have had amazing experiences working on Linux kernel, especially filesystems. Some fantastic developers with diverse, interesting stories.</a:t>
            </a:r>
          </a:p>
          <a:p>
            <a:pPr marL="457200" indent="-457200">
              <a:buFontTx/>
              <a:buChar char="-"/>
            </a:pPr>
            <a:r>
              <a:rPr lang="en-US" dirty="0"/>
              <a:t>But even the most brilliant maintainers and influencers don’t know everything.</a:t>
            </a:r>
          </a:p>
          <a:p>
            <a:pPr marL="457200" indent="-457200">
              <a:buFontTx/>
              <a:buChar char="-"/>
            </a:pPr>
            <a:r>
              <a:rPr lang="en-US" dirty="0"/>
              <a:t>Watching Linux conferences presentations, reading </a:t>
            </a:r>
            <a:r>
              <a:rPr lang="en-US" dirty="0" err="1"/>
              <a:t>lwn</a:t>
            </a:r>
            <a:r>
              <a:rPr lang="en-US" dirty="0"/>
              <a:t>, and constant learning matters – especially for Linux.  Keep an open mind on how to code, debug and test the Linux kernel better.</a:t>
            </a:r>
          </a:p>
          <a:p>
            <a:pPr marL="457200" indent="-457200">
              <a:buFontTx/>
              <a:buChar char="-"/>
            </a:pPr>
            <a:r>
              <a:rPr lang="en-US" dirty="0"/>
              <a:t>And be open to share your knowledge as you learn more!</a:t>
            </a:r>
          </a:p>
          <a:p>
            <a:pPr marL="457200" indent="-457200">
              <a:buFontTx/>
              <a:buChar char="-"/>
            </a:pPr>
            <a:r>
              <a:rPr lang="en-US" dirty="0"/>
              <a:t>Linux keeps getting better and it is so exciting to work on it!</a:t>
            </a:r>
          </a:p>
          <a:p>
            <a:endParaRPr lang="en-US" dirty="0"/>
          </a:p>
        </p:txBody>
      </p:sp>
    </p:spTree>
    <p:extLst>
      <p:ext uri="{BB962C8B-B14F-4D97-AF65-F5344CB8AC3E}">
        <p14:creationId xmlns:p14="http://schemas.microsoft.com/office/powerpoint/2010/main" val="419898921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CB0D5-FAEC-C979-3438-2D1F768A3692}"/>
              </a:ext>
            </a:extLst>
          </p:cNvPr>
          <p:cNvSpPr>
            <a:spLocks noGrp="1"/>
          </p:cNvSpPr>
          <p:nvPr>
            <p:ph type="title"/>
          </p:nvPr>
        </p:nvSpPr>
        <p:spPr/>
        <p:txBody>
          <a:bodyPr/>
          <a:lstStyle/>
          <a:p>
            <a:r>
              <a:rPr lang="en-US" b="0" i="0" u="none" strike="noStrike">
                <a:solidFill>
                  <a:srgbClr val="1A1A1A"/>
                </a:solidFill>
                <a:effectLst/>
                <a:latin typeface="Segoe UI Semibold" panose="020B0702040204020203" pitchFamily="34" charset="0"/>
              </a:rPr>
              <a:t>Session Logistics</a:t>
            </a:r>
            <a:endParaRPr lang="en-US"/>
          </a:p>
        </p:txBody>
      </p:sp>
      <p:sp>
        <p:nvSpPr>
          <p:cNvPr id="3" name="Text Placeholder 2">
            <a:extLst>
              <a:ext uri="{FF2B5EF4-FFF2-40B4-BE49-F238E27FC236}">
                <a16:creationId xmlns:a16="http://schemas.microsoft.com/office/drawing/2014/main" id="{E0C0F67B-85EE-C366-CA96-25C5017AD7BE}"/>
              </a:ext>
            </a:extLst>
          </p:cNvPr>
          <p:cNvSpPr>
            <a:spLocks noGrp="1"/>
          </p:cNvSpPr>
          <p:nvPr>
            <p:ph type="body" sz="quarter" idx="10"/>
          </p:nvPr>
        </p:nvSpPr>
        <p:spPr>
          <a:xfrm>
            <a:off x="586390" y="1434370"/>
            <a:ext cx="11018520" cy="2930033"/>
          </a:xfrm>
        </p:spPr>
        <p:txBody>
          <a:bodyPr/>
          <a:lstStyle/>
          <a:p>
            <a:pPr marL="457200" indent="-457200">
              <a:buFont typeface="Arial" panose="020B0604020202020204" pitchFamily="34" charset="0"/>
              <a:buChar char="•"/>
            </a:pPr>
            <a:r>
              <a:rPr lang="en-US" dirty="0"/>
              <a:t>We will devote 15 minutes at the start of each session to answer questions or to deal with any spillover from the previous session.</a:t>
            </a:r>
          </a:p>
          <a:p>
            <a:pPr marL="457200" indent="-457200">
              <a:buFont typeface="Arial" panose="020B0604020202020204" pitchFamily="34" charset="0"/>
              <a:buChar char="•"/>
            </a:pPr>
            <a:r>
              <a:rPr lang="en-US" dirty="0"/>
              <a:t>There will be a 10-minute break around the start of the second hour</a:t>
            </a:r>
          </a:p>
          <a:p>
            <a:pPr marL="457200" indent="-457200">
              <a:buFont typeface="Arial" panose="020B0604020202020204" pitchFamily="34" charset="0"/>
              <a:buChar char="•"/>
            </a:pPr>
            <a:r>
              <a:rPr lang="en-US" dirty="0"/>
              <a:t>Questions are welcome throughout the session​</a:t>
            </a:r>
          </a:p>
          <a:p>
            <a:pPr marL="457200" indent="-457200">
              <a:buFont typeface="Arial" panose="020B0604020202020204" pitchFamily="34" charset="0"/>
              <a:buChar char="•"/>
            </a:pPr>
            <a:r>
              <a:rPr lang="en-US" dirty="0"/>
              <a:t>Both on the Teams channel as well as live during the session​</a:t>
            </a:r>
          </a:p>
          <a:p>
            <a:pPr marL="457200" indent="-457200">
              <a:buFont typeface="Arial" panose="020B0604020202020204" pitchFamily="34" charset="0"/>
              <a:buChar char="•"/>
            </a:pPr>
            <a:r>
              <a:rPr lang="en-US" dirty="0"/>
              <a:t>All sessions are recorded​</a:t>
            </a:r>
          </a:p>
        </p:txBody>
      </p:sp>
    </p:spTree>
    <p:extLst>
      <p:ext uri="{BB962C8B-B14F-4D97-AF65-F5344CB8AC3E}">
        <p14:creationId xmlns:p14="http://schemas.microsoft.com/office/powerpoint/2010/main" val="7362617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81387-026D-B944-F6FD-D2EB4EE58692}"/>
              </a:ext>
            </a:extLst>
          </p:cNvPr>
          <p:cNvSpPr>
            <a:spLocks noGrp="1"/>
          </p:cNvSpPr>
          <p:nvPr>
            <p:ph type="title"/>
          </p:nvPr>
        </p:nvSpPr>
        <p:spPr/>
        <p:txBody>
          <a:bodyPr/>
          <a:lstStyle/>
          <a:p>
            <a:r>
              <a:rPr lang="en-US"/>
              <a:t>Last week</a:t>
            </a:r>
          </a:p>
        </p:txBody>
      </p:sp>
      <p:sp>
        <p:nvSpPr>
          <p:cNvPr id="3" name="Text Placeholder 2">
            <a:extLst>
              <a:ext uri="{FF2B5EF4-FFF2-40B4-BE49-F238E27FC236}">
                <a16:creationId xmlns:a16="http://schemas.microsoft.com/office/drawing/2014/main" id="{AA2784A1-C5AC-33D4-57F8-11315FFC5DB8}"/>
              </a:ext>
            </a:extLst>
          </p:cNvPr>
          <p:cNvSpPr>
            <a:spLocks noGrp="1"/>
          </p:cNvSpPr>
          <p:nvPr>
            <p:ph type="body" sz="quarter" idx="10"/>
          </p:nvPr>
        </p:nvSpPr>
        <p:spPr>
          <a:xfrm>
            <a:off x="586390" y="1434370"/>
            <a:ext cx="11018520" cy="430887"/>
          </a:xfrm>
        </p:spPr>
        <p:txBody>
          <a:bodyPr/>
          <a:lstStyle/>
          <a:p>
            <a:r>
              <a:rPr lang="en-US"/>
              <a:t>Answer questions or deal with any spillover from the previous session.</a:t>
            </a:r>
          </a:p>
        </p:txBody>
      </p:sp>
    </p:spTree>
    <p:extLst>
      <p:ext uri="{BB962C8B-B14F-4D97-AF65-F5344CB8AC3E}">
        <p14:creationId xmlns:p14="http://schemas.microsoft.com/office/powerpoint/2010/main" val="31068521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B6DE2-9BA9-4F6F-92F3-EC64409FC9B0}"/>
              </a:ext>
            </a:extLst>
          </p:cNvPr>
          <p:cNvSpPr>
            <a:spLocks noGrp="1"/>
          </p:cNvSpPr>
          <p:nvPr>
            <p:ph type="title"/>
          </p:nvPr>
        </p:nvSpPr>
        <p:spPr>
          <a:xfrm>
            <a:off x="588263" y="457200"/>
            <a:ext cx="11018520" cy="861774"/>
          </a:xfrm>
        </p:spPr>
        <p:txBody>
          <a:bodyPr/>
          <a:lstStyle/>
          <a:p>
            <a:r>
              <a:rPr lang="en-US">
                <a:cs typeface="Segoe UI"/>
              </a:rPr>
              <a:t>More on Kernel Modules</a:t>
            </a:r>
            <a:br>
              <a:rPr lang="en-US"/>
            </a:br>
            <a:endParaRPr lang="en-US" sz="2000" i="1"/>
          </a:p>
        </p:txBody>
      </p:sp>
      <p:sp>
        <p:nvSpPr>
          <p:cNvPr id="3" name="Text Placeholder 2">
            <a:extLst>
              <a:ext uri="{FF2B5EF4-FFF2-40B4-BE49-F238E27FC236}">
                <a16:creationId xmlns:a16="http://schemas.microsoft.com/office/drawing/2014/main" id="{4559C415-C38F-4F62-9F7D-42A923CE5AAC}"/>
              </a:ext>
            </a:extLst>
          </p:cNvPr>
          <p:cNvSpPr>
            <a:spLocks noGrp="1"/>
          </p:cNvSpPr>
          <p:nvPr>
            <p:ph type="body" sz="quarter" idx="10"/>
          </p:nvPr>
        </p:nvSpPr>
        <p:spPr>
          <a:xfrm>
            <a:off x="584200" y="1435100"/>
            <a:ext cx="5212080" cy="4801314"/>
          </a:xfrm>
        </p:spPr>
        <p:txBody>
          <a:bodyPr/>
          <a:lstStyle/>
          <a:p>
            <a:r>
              <a:rPr lang="en-US"/>
              <a:t>Topics Covered:</a:t>
            </a:r>
          </a:p>
          <a:p>
            <a:pPr marL="514350" indent="-514350">
              <a:buAutoNum type="arabicPeriod"/>
            </a:pPr>
            <a:r>
              <a:rPr lang="en-US"/>
              <a:t>Consuming kernel symbols </a:t>
            </a:r>
          </a:p>
          <a:p>
            <a:pPr marL="514350" indent="-514350">
              <a:buAutoNum type="arabicPeriod"/>
            </a:pPr>
            <a:r>
              <a:rPr lang="en-US"/>
              <a:t>Exporting symbols</a:t>
            </a:r>
          </a:p>
          <a:p>
            <a:pPr marL="514350" indent="-514350">
              <a:buAutoNum type="arabicPeriod"/>
            </a:pPr>
            <a:r>
              <a:rPr lang="en-US"/>
              <a:t>Passing parameters to modules</a:t>
            </a:r>
          </a:p>
          <a:p>
            <a:pPr marL="514350" indent="-514350">
              <a:buAutoNum type="arabicPeriod"/>
            </a:pPr>
            <a:r>
              <a:rPr lang="en-US"/>
              <a:t>Auto-loading modules</a:t>
            </a:r>
          </a:p>
          <a:p>
            <a:pPr marL="514350" indent="-514350">
              <a:buAutoNum type="arabicPeriod"/>
            </a:pPr>
            <a:r>
              <a:rPr lang="en-US"/>
              <a:t>Module pre/post load directives</a:t>
            </a:r>
          </a:p>
          <a:p>
            <a:pPr marL="514350" indent="-514350">
              <a:buAutoNum type="arabicPeriod"/>
            </a:pPr>
            <a:r>
              <a:rPr lang="en-US"/>
              <a:t>“Tainted” modules</a:t>
            </a:r>
          </a:p>
        </p:txBody>
      </p:sp>
      <p:sp>
        <p:nvSpPr>
          <p:cNvPr id="4" name="Text Placeholder 3">
            <a:extLst>
              <a:ext uri="{FF2B5EF4-FFF2-40B4-BE49-F238E27FC236}">
                <a16:creationId xmlns:a16="http://schemas.microsoft.com/office/drawing/2014/main" id="{57BF1CBD-D225-4201-8721-79AE70B8BF9D}"/>
              </a:ext>
            </a:extLst>
          </p:cNvPr>
          <p:cNvSpPr>
            <a:spLocks noGrp="1"/>
          </p:cNvSpPr>
          <p:nvPr>
            <p:ph type="body" sz="quarter" idx="12"/>
          </p:nvPr>
        </p:nvSpPr>
        <p:spPr>
          <a:xfrm>
            <a:off x="6397171" y="1435100"/>
            <a:ext cx="5212080" cy="3354765"/>
          </a:xfrm>
        </p:spPr>
        <p:txBody>
          <a:bodyPr vert="horz" wrap="square" lIns="0" tIns="0" rIns="0" bIns="0" rtlCol="0" anchor="t">
            <a:spAutoFit/>
          </a:bodyPr>
          <a:lstStyle/>
          <a:p>
            <a:r>
              <a:rPr lang="en-US">
                <a:latin typeface="Segoe UI Semilight"/>
                <a:cs typeface="Segoe UI Semilight"/>
              </a:rPr>
              <a:t>Lab:</a:t>
            </a:r>
          </a:p>
          <a:p>
            <a:r>
              <a:rPr lang="en-US">
                <a:latin typeface="Segoe UI Semilight"/>
                <a:cs typeface="Segoe UI Semilight"/>
              </a:rPr>
              <a:t>~/class-projects/week4</a:t>
            </a:r>
            <a:endParaRPr lang="en-US"/>
          </a:p>
          <a:p>
            <a:pPr marL="514350" indent="-514350">
              <a:buAutoNum type="arabicPeriod"/>
            </a:pPr>
            <a:r>
              <a:rPr lang="en-US">
                <a:latin typeface="Segoe UI Semilight"/>
                <a:cs typeface="Segoe UI Semilight"/>
              </a:rPr>
              <a:t>Symbols</a:t>
            </a:r>
          </a:p>
          <a:p>
            <a:pPr marL="514350" indent="-514350">
              <a:buAutoNum type="arabicPeriod"/>
            </a:pPr>
            <a:r>
              <a:rPr lang="en-US">
                <a:latin typeface="Segoe UI Semilight"/>
                <a:cs typeface="Segoe UI Semilight"/>
              </a:rPr>
              <a:t>Module dependencies</a:t>
            </a:r>
          </a:p>
          <a:p>
            <a:pPr marL="514350" indent="-514350">
              <a:buAutoNum type="arabicPeriod"/>
            </a:pPr>
            <a:r>
              <a:rPr lang="en-US">
                <a:latin typeface="Segoe UI Semilight"/>
                <a:cs typeface="Segoe UI Semilight"/>
              </a:rPr>
              <a:t>Module parameters</a:t>
            </a:r>
          </a:p>
          <a:p>
            <a:pPr marL="514350" indent="-514350">
              <a:buAutoNum type="arabicPeriod"/>
            </a:pPr>
            <a:r>
              <a:rPr lang="en-US">
                <a:latin typeface="Segoe UI Semilight"/>
                <a:cs typeface="Segoe UI Semilight"/>
              </a:rPr>
              <a:t>Parameter passing</a:t>
            </a:r>
          </a:p>
        </p:txBody>
      </p:sp>
    </p:spTree>
    <p:extLst>
      <p:ext uri="{BB962C8B-B14F-4D97-AF65-F5344CB8AC3E}">
        <p14:creationId xmlns:p14="http://schemas.microsoft.com/office/powerpoint/2010/main" val="646667094"/>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3">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8661C5"/>
      </a:accent5>
      <a:accent6>
        <a:srgbClr val="737373"/>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3.xml><?xml version="1.0" encoding="utf-8"?>
<a:theme xmlns:a="http://schemas.openxmlformats.org/drawingml/2006/main" name="WHITE TEMPLATE">
  <a:themeElements>
    <a:clrScheme name="Custom 3">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8661C5"/>
      </a:accent5>
      <a:accent6>
        <a:srgbClr val="737373"/>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4.xml><?xml version="1.0" encoding="utf-8"?>
<a:theme xmlns:a="http://schemas.openxmlformats.org/drawingml/2006/main" name="Microsoft Cloud Summit - Black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CE28B9E8B9DD489DA434131826ED68" ma:contentTypeVersion="4" ma:contentTypeDescription="Create a new document." ma:contentTypeScope="" ma:versionID="f9279149ac14c721d29627dcf65edef4">
  <xsd:schema xmlns:xsd="http://www.w3.org/2001/XMLSchema" xmlns:xs="http://www.w3.org/2001/XMLSchema" xmlns:p="http://schemas.microsoft.com/office/2006/metadata/properties" xmlns:ns2="6dc34b29-cee3-4524-9ff3-cb9e91ed1533" xmlns:ns3="39ce54df-110e-4ccf-9930-470f9d76fa76" targetNamespace="http://schemas.microsoft.com/office/2006/metadata/properties" ma:root="true" ma:fieldsID="95b864f61b29b7db3320e1e0141ec5e4" ns2:_="" ns3:_="">
    <xsd:import namespace="6dc34b29-cee3-4524-9ff3-cb9e91ed1533"/>
    <xsd:import namespace="39ce54df-110e-4ccf-9930-470f9d76fa7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c34b29-cee3-4524-9ff3-cb9e91ed15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9ce54df-110e-4ccf-9930-470f9d76fa7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39ce54df-110e-4ccf-9930-470f9d76fa76">
      <UserInfo>
        <DisplayName>Bharath S M</DisplayName>
        <AccountId>34</AccountId>
        <AccountType/>
      </UserInfo>
      <UserInfo>
        <DisplayName>Shyam Prasad</DisplayName>
        <AccountId>35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6412D8-319B-4E21-A4E6-D9F2C4A9C4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c34b29-cee3-4524-9ff3-cb9e91ed1533"/>
    <ds:schemaRef ds:uri="39ce54df-110e-4ccf-9930-470f9d76fa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B05E41F-4ACA-406B-ADC1-2AD9D66E0137}">
  <ds:schemaRefs>
    <ds:schemaRef ds:uri="6dc34b29-cee3-4524-9ff3-cb9e91ed1533"/>
    <ds:schemaRef ds:uri="http://schemas.microsoft.com/office/infopath/2007/PartnerControls"/>
    <ds:schemaRef ds:uri="http://schemas.microsoft.com/office/2006/documentManagement/types"/>
    <ds:schemaRef ds:uri="http://purl.org/dc/terms/"/>
    <ds:schemaRef ds:uri="39ce54df-110e-4ccf-9930-470f9d76fa76"/>
    <ds:schemaRef ds:uri="http://purl.org/dc/elements/1.1/"/>
    <ds:schemaRef ds:uri="http://www.w3.org/XML/1998/namespace"/>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EF325FEF-A6FF-49AB-8FA4-F5298284F8A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739</TotalTime>
  <Words>2501</Words>
  <Application>Microsoft Office PowerPoint</Application>
  <PresentationFormat>Widescreen</PresentationFormat>
  <Paragraphs>213</Paragraphs>
  <Slides>49</Slides>
  <Notes>2</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49</vt:i4>
      </vt:variant>
    </vt:vector>
  </HeadingPairs>
  <TitlesOfParts>
    <vt:vector size="62" baseType="lpstr">
      <vt:lpstr>Arial</vt:lpstr>
      <vt:lpstr>Calibri</vt:lpstr>
      <vt:lpstr>Calibri Light</vt:lpstr>
      <vt:lpstr>Segoe UI</vt:lpstr>
      <vt:lpstr>Segoe UI Light</vt:lpstr>
      <vt:lpstr>Segoe UI Semibold</vt:lpstr>
      <vt:lpstr>Segoe UI Semilight</vt:lpstr>
      <vt:lpstr>Times New Roman</vt:lpstr>
      <vt:lpstr>Wingdings</vt:lpstr>
      <vt:lpstr>Office Theme</vt:lpstr>
      <vt:lpstr>WHITE TEMPLATE</vt:lpstr>
      <vt:lpstr>WHITE TEMPLATE</vt:lpstr>
      <vt:lpstr>Microsoft Cloud Summit - Black Template</vt:lpstr>
      <vt:lpstr>Introduction To Linux Kernel Development  Session 4 </vt:lpstr>
      <vt:lpstr>Instructor</vt:lpstr>
      <vt:lpstr>Some personal perspective</vt:lpstr>
      <vt:lpstr>Personal perspective (continued)</vt:lpstr>
      <vt:lpstr>PowerPoint Presentation</vt:lpstr>
      <vt:lpstr>Learn, Learn, Learn …</vt:lpstr>
      <vt:lpstr>Session Logistics</vt:lpstr>
      <vt:lpstr>Last week</vt:lpstr>
      <vt:lpstr>More on Kernel Modules </vt:lpstr>
      <vt:lpstr>An example of module info from one of my modules:</vt:lpstr>
      <vt:lpstr>And a simpler example from the lab assignment this week</vt:lpstr>
      <vt:lpstr>Consuming Kernel Symbols</vt:lpstr>
      <vt:lpstr>Consuming Kernel Symbols (continued)</vt:lpstr>
      <vt:lpstr>How are dependencies configured to make sure we have symbols we need?</vt:lpstr>
      <vt:lpstr>PowerPoint Presentation</vt:lpstr>
      <vt:lpstr>Exporting Symbols</vt:lpstr>
      <vt:lpstr>Examples of exporting kernel symbols</vt:lpstr>
      <vt:lpstr>Symbol Namespaces</vt:lpstr>
      <vt:lpstr>PowerPoint Presentation</vt:lpstr>
      <vt:lpstr>How to configure your module?</vt:lpstr>
      <vt:lpstr>Passing Parameters to Modules</vt:lpstr>
      <vt:lpstr>Example of a simple module from the homework</vt:lpstr>
      <vt:lpstr>And can view the module’s symbols</vt:lpstr>
      <vt:lpstr>Two more examples from the homework</vt:lpstr>
      <vt:lpstr>And how to handle dependencies on other modules</vt:lpstr>
      <vt:lpstr>And module parms example</vt:lpstr>
      <vt:lpstr>2nd Example module, then let’s add code to pass parms </vt:lpstr>
      <vt:lpstr>How did we build this … simple Makefile</vt:lpstr>
      <vt:lpstr>A simple example, main.c</vt:lpstr>
      <vt:lpstr>And device_file.c</vt:lpstr>
      <vt:lpstr>device_file.c (continued): register/deregister example</vt:lpstr>
      <vt:lpstr>Now let’s add a parameter to it …</vt:lpstr>
      <vt:lpstr>Back to the homework example from week 4</vt:lpstr>
      <vt:lpstr>PowerPoint Presentation</vt:lpstr>
      <vt:lpstr>Passing parameters in homework example (continued)</vt:lpstr>
      <vt:lpstr>More advanced uses of module parms</vt:lpstr>
      <vt:lpstr>Parms can be viewed and changed via /sys as well</vt:lpstr>
      <vt:lpstr>Considerations on different ways to pass parms</vt:lpstr>
      <vt:lpstr> This week at LSF summit preparing for this talk, I got a reminder about: “learn and be open to new ideas”</vt:lpstr>
      <vt:lpstr>Inserting and Removing Modules</vt:lpstr>
      <vt:lpstr>Other Useful tricks for Parameters</vt:lpstr>
      <vt:lpstr>Protecting the module usage count</vt:lpstr>
      <vt:lpstr>What is a “tainted” kernel and what does it mean?</vt:lpstr>
      <vt:lpstr>What is a “tainted” kernel in this case?</vt:lpstr>
      <vt:lpstr>A simple example</vt:lpstr>
      <vt:lpstr>One more example of a module configuration</vt:lpstr>
      <vt:lpstr>A few things I often remind others about</vt:lpstr>
      <vt:lpstr>Next Week</vt:lpstr>
      <vt:lpstr>PowerPoint Presentation</vt:lpstr>
    </vt:vector>
  </TitlesOfParts>
  <Company>Microsoft Corporation. All Rights Reserved.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4: Linux Kernel Development</dc:title>
  <dc:creator>Steven.French@microsoft.com</dc:creator>
  <cp:lastModifiedBy>Devidas Gupta</cp:lastModifiedBy>
  <cp:revision>6</cp:revision>
  <cp:lastPrinted>2022-04-14T17:05:31Z</cp:lastPrinted>
  <dcterms:created xsi:type="dcterms:W3CDTF">2021-09-28T19:15:58Z</dcterms:created>
  <dcterms:modified xsi:type="dcterms:W3CDTF">2022-05-06T06:12:22Z</dcterms:modified>
  <cp:category>Azure Advanced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0x01010006CE28B9E8B9DD489DA434131826ED68</vt:lpwstr>
  </property>
</Properties>
</file>